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DD1DA-67BD-49AB-A335-2096CA9A65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CD294E-812A-455D-8C5D-4A0A6A3A5704}">
      <dgm:prSet phldrT="[Text]" custT="1"/>
      <dgm:spPr/>
      <dgm:t>
        <a:bodyPr/>
        <a:lstStyle/>
        <a:p>
          <a:r>
            <a:rPr lang="en-US" sz="1800" dirty="0" smtClean="0"/>
            <a:t>Rain washes the chemicals into rivers such as the Mississippi.</a:t>
          </a:r>
          <a:endParaRPr lang="en-US" sz="1800" dirty="0"/>
        </a:p>
      </dgm:t>
    </dgm:pt>
    <dgm:pt modelId="{44BAC064-5858-4663-9846-887709F7CF78}" type="parTrans" cxnId="{72174916-4ADF-43EE-82DA-B43E2128D66A}">
      <dgm:prSet/>
      <dgm:spPr/>
      <dgm:t>
        <a:bodyPr/>
        <a:lstStyle/>
        <a:p>
          <a:endParaRPr lang="en-US"/>
        </a:p>
      </dgm:t>
    </dgm:pt>
    <dgm:pt modelId="{123166C2-37EE-415F-86AB-1CE0F5220B7E}" type="sibTrans" cxnId="{72174916-4ADF-43EE-82DA-B43E2128D66A}">
      <dgm:prSet/>
      <dgm:spPr/>
      <dgm:t>
        <a:bodyPr/>
        <a:lstStyle/>
        <a:p>
          <a:endParaRPr lang="en-US"/>
        </a:p>
      </dgm:t>
    </dgm:pt>
    <dgm:pt modelId="{B0ED80F7-71AF-480E-B1B7-F91EB36C28F7}">
      <dgm:prSet phldrT="[Text]"/>
      <dgm:spPr/>
      <dgm:t>
        <a:bodyPr/>
        <a:lstStyle/>
        <a:p>
          <a:r>
            <a:rPr lang="en-US" dirty="0" smtClean="0"/>
            <a:t>The chemicals flow down the river where they </a:t>
          </a:r>
          <a:r>
            <a:rPr lang="en-US" dirty="0" smtClean="0"/>
            <a:t>get washed into the ocean.</a:t>
          </a:r>
          <a:endParaRPr lang="en-US" dirty="0"/>
        </a:p>
      </dgm:t>
    </dgm:pt>
    <dgm:pt modelId="{065796AA-2C9B-4D5D-8199-5319DFE5D921}" type="parTrans" cxnId="{8FF4E61E-C2BF-4105-B5A6-C40C2E8182EA}">
      <dgm:prSet/>
      <dgm:spPr/>
      <dgm:t>
        <a:bodyPr/>
        <a:lstStyle/>
        <a:p>
          <a:endParaRPr lang="en-US"/>
        </a:p>
      </dgm:t>
    </dgm:pt>
    <dgm:pt modelId="{006B3E54-871F-447C-9DB3-BEF3F2A645EC}" type="sibTrans" cxnId="{8FF4E61E-C2BF-4105-B5A6-C40C2E8182EA}">
      <dgm:prSet/>
      <dgm:spPr/>
      <dgm:t>
        <a:bodyPr/>
        <a:lstStyle/>
        <a:p>
          <a:endParaRPr lang="en-US"/>
        </a:p>
      </dgm:t>
    </dgm:pt>
    <dgm:pt modelId="{0172A2B6-FAB0-4025-BB5A-81A5D2090F32}">
      <dgm:prSet phldrT="[Text]" custT="1"/>
      <dgm:spPr/>
      <dgm:t>
        <a:bodyPr/>
        <a:lstStyle/>
        <a:p>
          <a:r>
            <a:rPr lang="en-US" sz="1400" dirty="0" smtClean="0"/>
            <a:t>Eutrophication</a:t>
          </a:r>
          <a:r>
            <a:rPr lang="en-US" sz="1800" dirty="0" smtClean="0"/>
            <a:t> occurs when </a:t>
          </a:r>
          <a:r>
            <a:rPr lang="en-US" sz="1800" dirty="0" smtClean="0"/>
            <a:t>too many </a:t>
          </a:r>
          <a:r>
            <a:rPr lang="en-US" sz="1800" dirty="0" smtClean="0"/>
            <a:t>nutrients cause </a:t>
          </a:r>
          <a:r>
            <a:rPr lang="en-US" sz="1800" dirty="0" smtClean="0"/>
            <a:t>plankton </a:t>
          </a:r>
          <a:r>
            <a:rPr lang="en-US" sz="1800" dirty="0" smtClean="0"/>
            <a:t>blooms.</a:t>
          </a:r>
          <a:endParaRPr lang="en-US" sz="1800" dirty="0"/>
        </a:p>
      </dgm:t>
    </dgm:pt>
    <dgm:pt modelId="{361488C1-7926-4C5E-A5B6-40F4D7541BEB}" type="parTrans" cxnId="{8925A49C-1623-44DC-AB03-FD4037E9F32F}">
      <dgm:prSet/>
      <dgm:spPr/>
      <dgm:t>
        <a:bodyPr/>
        <a:lstStyle/>
        <a:p>
          <a:endParaRPr lang="en-US"/>
        </a:p>
      </dgm:t>
    </dgm:pt>
    <dgm:pt modelId="{758A76E2-7D52-45C1-990B-49DDF90926C9}" type="sibTrans" cxnId="{8925A49C-1623-44DC-AB03-FD4037E9F32F}">
      <dgm:prSet/>
      <dgm:spPr/>
      <dgm:t>
        <a:bodyPr/>
        <a:lstStyle/>
        <a:p>
          <a:endParaRPr lang="en-US"/>
        </a:p>
      </dgm:t>
    </dgm:pt>
    <dgm:pt modelId="{25AC9344-B5EB-4AB1-B76A-97BB0F9D60A2}">
      <dgm:prSet phldrT="[Text]" custT="1"/>
      <dgm:spPr/>
      <dgm:t>
        <a:bodyPr/>
        <a:lstStyle/>
        <a:p>
          <a:r>
            <a:rPr lang="en-US" sz="1800" dirty="0" smtClean="0"/>
            <a:t>Plankton </a:t>
          </a:r>
          <a:r>
            <a:rPr lang="en-US" sz="1800" dirty="0" smtClean="0"/>
            <a:t>use up all of their resources and die off.</a:t>
          </a:r>
          <a:endParaRPr lang="en-US" sz="1800" dirty="0"/>
        </a:p>
      </dgm:t>
    </dgm:pt>
    <dgm:pt modelId="{715F05B0-E116-4D34-A55A-D0619F240F9E}" type="parTrans" cxnId="{8DF6E917-31CC-4FFE-86AE-B3664264E968}">
      <dgm:prSet/>
      <dgm:spPr/>
      <dgm:t>
        <a:bodyPr/>
        <a:lstStyle/>
        <a:p>
          <a:endParaRPr lang="en-US"/>
        </a:p>
      </dgm:t>
    </dgm:pt>
    <dgm:pt modelId="{39CF72F6-3EED-4494-8790-A658789A33DF}" type="sibTrans" cxnId="{8DF6E917-31CC-4FFE-86AE-B3664264E968}">
      <dgm:prSet/>
      <dgm:spPr/>
      <dgm:t>
        <a:bodyPr/>
        <a:lstStyle/>
        <a:p>
          <a:endParaRPr lang="en-US"/>
        </a:p>
      </dgm:t>
    </dgm:pt>
    <dgm:pt modelId="{DF9E0417-22E1-4028-AC5B-0193D5E08474}">
      <dgm:prSet phldrT="[Text]" custT="1"/>
      <dgm:spPr/>
      <dgm:t>
        <a:bodyPr/>
        <a:lstStyle/>
        <a:p>
          <a:r>
            <a:rPr lang="en-US" sz="1400" dirty="0" smtClean="0"/>
            <a:t>Bacteria </a:t>
          </a:r>
          <a:r>
            <a:rPr lang="en-US" sz="1400" dirty="0" smtClean="0"/>
            <a:t>break down the </a:t>
          </a:r>
          <a:r>
            <a:rPr lang="en-US" sz="1400" dirty="0" smtClean="0"/>
            <a:t>plankton </a:t>
          </a:r>
          <a:r>
            <a:rPr lang="en-US" sz="1400" dirty="0" smtClean="0"/>
            <a:t>and use up all of the oxygen in the </a:t>
          </a:r>
          <a:r>
            <a:rPr lang="en-US" sz="1400" dirty="0" smtClean="0"/>
            <a:t>water, </a:t>
          </a:r>
          <a:r>
            <a:rPr lang="en-US" sz="1400" dirty="0" smtClean="0"/>
            <a:t>resulting in a “Dead Zone.”</a:t>
          </a:r>
          <a:endParaRPr lang="en-US" sz="1400" dirty="0"/>
        </a:p>
      </dgm:t>
    </dgm:pt>
    <dgm:pt modelId="{6C3CD0A4-E913-4576-BE79-479AD3DC4D3B}" type="parTrans" cxnId="{47E7ABD8-3410-4C9B-A85F-4229837CF11F}">
      <dgm:prSet/>
      <dgm:spPr/>
      <dgm:t>
        <a:bodyPr/>
        <a:lstStyle/>
        <a:p>
          <a:endParaRPr lang="en-US"/>
        </a:p>
      </dgm:t>
    </dgm:pt>
    <dgm:pt modelId="{E95BB7B0-BC26-4364-8661-C3D2B5275DE0}" type="sibTrans" cxnId="{47E7ABD8-3410-4C9B-A85F-4229837CF11F}">
      <dgm:prSet/>
      <dgm:spPr/>
      <dgm:t>
        <a:bodyPr/>
        <a:lstStyle/>
        <a:p>
          <a:endParaRPr lang="en-US"/>
        </a:p>
      </dgm:t>
    </dgm:pt>
    <dgm:pt modelId="{D1873CD9-FB5B-435E-A03C-8DE944CC500E}">
      <dgm:prSet phldrT="[Text]" custT="1"/>
      <dgm:spPr/>
      <dgm:t>
        <a:bodyPr/>
        <a:lstStyle/>
        <a:p>
          <a:r>
            <a:rPr lang="en-US" sz="1600" dirty="0" smtClean="0"/>
            <a:t>Agricultural runoff puts </a:t>
          </a:r>
          <a:r>
            <a:rPr lang="en-US" sz="1600" dirty="0" smtClean="0"/>
            <a:t>lots of nitrogen </a:t>
          </a:r>
          <a:r>
            <a:rPr lang="en-US" sz="1600" dirty="0" smtClean="0"/>
            <a:t>and phosphorous into the soil.</a:t>
          </a:r>
          <a:endParaRPr lang="en-US" sz="1600" dirty="0"/>
        </a:p>
      </dgm:t>
    </dgm:pt>
    <dgm:pt modelId="{9A1CCECF-3CD6-493D-A332-4094178FD127}" type="parTrans" cxnId="{F2945EF1-CD2A-4FAA-A62A-050A93BB827F}">
      <dgm:prSet/>
      <dgm:spPr/>
      <dgm:t>
        <a:bodyPr/>
        <a:lstStyle/>
        <a:p>
          <a:endParaRPr lang="en-US"/>
        </a:p>
      </dgm:t>
    </dgm:pt>
    <dgm:pt modelId="{6F59D618-8E96-4CC7-B865-C5A26C385B1E}" type="sibTrans" cxnId="{F2945EF1-CD2A-4FAA-A62A-050A93BB827F}">
      <dgm:prSet/>
      <dgm:spPr/>
      <dgm:t>
        <a:bodyPr/>
        <a:lstStyle/>
        <a:p>
          <a:endParaRPr lang="en-US"/>
        </a:p>
      </dgm:t>
    </dgm:pt>
    <dgm:pt modelId="{DC0E77E6-3DBA-4443-B818-0EA2D132D349}" type="pres">
      <dgm:prSet presAssocID="{F26DD1DA-67BD-49AB-A335-2096CA9A65E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BB0BDA-839C-4D80-B47E-FC18C5B29598}" type="pres">
      <dgm:prSet presAssocID="{F26DD1DA-67BD-49AB-A335-2096CA9A65EF}" presName="arrow" presStyleLbl="bgShp" presStyleIdx="0" presStyleCnt="1"/>
      <dgm:spPr/>
    </dgm:pt>
    <dgm:pt modelId="{982C77A4-B03F-4E04-ACCE-3608D22AE752}" type="pres">
      <dgm:prSet presAssocID="{F26DD1DA-67BD-49AB-A335-2096CA9A65EF}" presName="linearProcess" presStyleCnt="0"/>
      <dgm:spPr/>
    </dgm:pt>
    <dgm:pt modelId="{C5481044-612D-4B3F-AEEE-7EB79081D3D1}" type="pres">
      <dgm:prSet presAssocID="{07CD294E-812A-455D-8C5D-4A0A6A3A5704}" presName="textNode" presStyleLbl="node1" presStyleIdx="0" presStyleCnt="6" custLinFactX="107080" custLinFactNeighborX="200000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DA05FD-81E4-491B-AFF0-7F7257A7A5DE}" type="pres">
      <dgm:prSet presAssocID="{123166C2-37EE-415F-86AB-1CE0F5220B7E}" presName="sibTrans" presStyleCnt="0"/>
      <dgm:spPr/>
    </dgm:pt>
    <dgm:pt modelId="{95CD4959-831A-4E79-A4FA-2E46605E8AF5}" type="pres">
      <dgm:prSet presAssocID="{B0ED80F7-71AF-480E-B1B7-F91EB36C28F7}" presName="textNode" presStyleLbl="node1" presStyleIdx="1" presStyleCnt="6" custLinFactX="103699" custLinFactNeighborX="200000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83453-485C-4C77-8E53-5BF5AA406590}" type="pres">
      <dgm:prSet presAssocID="{006B3E54-871F-447C-9DB3-BEF3F2A645EC}" presName="sibTrans" presStyleCnt="0"/>
      <dgm:spPr/>
    </dgm:pt>
    <dgm:pt modelId="{44A34E1A-7D59-40D4-B7D1-C1F234357DC0}" type="pres">
      <dgm:prSet presAssocID="{0172A2B6-FAB0-4025-BB5A-81A5D2090F32}" presName="textNode" presStyleLbl="node1" presStyleIdx="2" presStyleCnt="6" custLinFactX="100317" custLinFactNeighborX="200000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F49E0-AB89-4230-8131-963524910221}" type="pres">
      <dgm:prSet presAssocID="{758A76E2-7D52-45C1-990B-49DDF90926C9}" presName="sibTrans" presStyleCnt="0"/>
      <dgm:spPr/>
    </dgm:pt>
    <dgm:pt modelId="{36FB9777-BCA6-4C93-8C40-13339B629941}" type="pres">
      <dgm:prSet presAssocID="{25AC9344-B5EB-4AB1-B76A-97BB0F9D60A2}" presName="textNode" presStyleLbl="node1" presStyleIdx="3" presStyleCnt="6" custLinFactX="100000" custLinFactNeighborX="138704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32653-5F03-4D55-A573-2905FFB89487}" type="pres">
      <dgm:prSet presAssocID="{39CF72F6-3EED-4494-8790-A658789A33DF}" presName="sibTrans" presStyleCnt="0"/>
      <dgm:spPr/>
    </dgm:pt>
    <dgm:pt modelId="{36A6D61D-C217-4A0D-9C01-E157E94A0859}" type="pres">
      <dgm:prSet presAssocID="{DF9E0417-22E1-4028-AC5B-0193D5E08474}" presName="textNode" presStyleLbl="node1" presStyleIdx="4" presStyleCnt="6" custLinFactX="98553" custLinFactNeighborX="100000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06C73-7C21-45BD-A50B-E6F816FF96B1}" type="pres">
      <dgm:prSet presAssocID="{E95BB7B0-BC26-4364-8661-C3D2B5275DE0}" presName="sibTrans" presStyleCnt="0"/>
      <dgm:spPr/>
    </dgm:pt>
    <dgm:pt modelId="{8636E26C-A7FE-41F5-B445-FAADD5A98CF2}" type="pres">
      <dgm:prSet presAssocID="{D1873CD9-FB5B-435E-A03C-8DE944CC500E}" presName="textNode" presStyleLbl="node1" presStyleIdx="5" presStyleCnt="6" custLinFactX="-484538" custLinFactNeighborX="-500000" custLinFactNeighborY="-1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E94C65-233F-4C4B-9202-A4BCC7A4C4EE}" type="presOf" srcId="{B0ED80F7-71AF-480E-B1B7-F91EB36C28F7}" destId="{95CD4959-831A-4E79-A4FA-2E46605E8AF5}" srcOrd="0" destOrd="0" presId="urn:microsoft.com/office/officeart/2005/8/layout/hProcess9"/>
    <dgm:cxn modelId="{ACE68F7F-F9A6-4841-82B0-17798A44C2C2}" type="presOf" srcId="{25AC9344-B5EB-4AB1-B76A-97BB0F9D60A2}" destId="{36FB9777-BCA6-4C93-8C40-13339B629941}" srcOrd="0" destOrd="0" presId="urn:microsoft.com/office/officeart/2005/8/layout/hProcess9"/>
    <dgm:cxn modelId="{47E7ABD8-3410-4C9B-A85F-4229837CF11F}" srcId="{F26DD1DA-67BD-49AB-A335-2096CA9A65EF}" destId="{DF9E0417-22E1-4028-AC5B-0193D5E08474}" srcOrd="4" destOrd="0" parTransId="{6C3CD0A4-E913-4576-BE79-479AD3DC4D3B}" sibTransId="{E95BB7B0-BC26-4364-8661-C3D2B5275DE0}"/>
    <dgm:cxn modelId="{F2945EF1-CD2A-4FAA-A62A-050A93BB827F}" srcId="{F26DD1DA-67BD-49AB-A335-2096CA9A65EF}" destId="{D1873CD9-FB5B-435E-A03C-8DE944CC500E}" srcOrd="5" destOrd="0" parTransId="{9A1CCECF-3CD6-493D-A332-4094178FD127}" sibTransId="{6F59D618-8E96-4CC7-B865-C5A26C385B1E}"/>
    <dgm:cxn modelId="{6D5F431C-91A5-415D-BA4D-F6FA71D35C6B}" type="presOf" srcId="{D1873CD9-FB5B-435E-A03C-8DE944CC500E}" destId="{8636E26C-A7FE-41F5-B445-FAADD5A98CF2}" srcOrd="0" destOrd="0" presId="urn:microsoft.com/office/officeart/2005/8/layout/hProcess9"/>
    <dgm:cxn modelId="{BB57D6A2-E868-405C-90B3-B5BC28CCE57C}" type="presOf" srcId="{0172A2B6-FAB0-4025-BB5A-81A5D2090F32}" destId="{44A34E1A-7D59-40D4-B7D1-C1F234357DC0}" srcOrd="0" destOrd="0" presId="urn:microsoft.com/office/officeart/2005/8/layout/hProcess9"/>
    <dgm:cxn modelId="{8DF6E917-31CC-4FFE-86AE-B3664264E968}" srcId="{F26DD1DA-67BD-49AB-A335-2096CA9A65EF}" destId="{25AC9344-B5EB-4AB1-B76A-97BB0F9D60A2}" srcOrd="3" destOrd="0" parTransId="{715F05B0-E116-4D34-A55A-D0619F240F9E}" sibTransId="{39CF72F6-3EED-4494-8790-A658789A33DF}"/>
    <dgm:cxn modelId="{B4196355-E75F-409A-8BD9-D00C6AFCAC16}" type="presOf" srcId="{F26DD1DA-67BD-49AB-A335-2096CA9A65EF}" destId="{DC0E77E6-3DBA-4443-B818-0EA2D132D349}" srcOrd="0" destOrd="0" presId="urn:microsoft.com/office/officeart/2005/8/layout/hProcess9"/>
    <dgm:cxn modelId="{8925A49C-1623-44DC-AB03-FD4037E9F32F}" srcId="{F26DD1DA-67BD-49AB-A335-2096CA9A65EF}" destId="{0172A2B6-FAB0-4025-BB5A-81A5D2090F32}" srcOrd="2" destOrd="0" parTransId="{361488C1-7926-4C5E-A5B6-40F4D7541BEB}" sibTransId="{758A76E2-7D52-45C1-990B-49DDF90926C9}"/>
    <dgm:cxn modelId="{B64C80F7-5B7B-4DA8-8F56-8B574F524AD9}" type="presOf" srcId="{07CD294E-812A-455D-8C5D-4A0A6A3A5704}" destId="{C5481044-612D-4B3F-AEEE-7EB79081D3D1}" srcOrd="0" destOrd="0" presId="urn:microsoft.com/office/officeart/2005/8/layout/hProcess9"/>
    <dgm:cxn modelId="{8FF4E61E-C2BF-4105-B5A6-C40C2E8182EA}" srcId="{F26DD1DA-67BD-49AB-A335-2096CA9A65EF}" destId="{B0ED80F7-71AF-480E-B1B7-F91EB36C28F7}" srcOrd="1" destOrd="0" parTransId="{065796AA-2C9B-4D5D-8199-5319DFE5D921}" sibTransId="{006B3E54-871F-447C-9DB3-BEF3F2A645EC}"/>
    <dgm:cxn modelId="{72174916-4ADF-43EE-82DA-B43E2128D66A}" srcId="{F26DD1DA-67BD-49AB-A335-2096CA9A65EF}" destId="{07CD294E-812A-455D-8C5D-4A0A6A3A5704}" srcOrd="0" destOrd="0" parTransId="{44BAC064-5858-4663-9846-887709F7CF78}" sibTransId="{123166C2-37EE-415F-86AB-1CE0F5220B7E}"/>
    <dgm:cxn modelId="{7E26B38E-472B-4F60-A45D-18E72D483827}" type="presOf" srcId="{DF9E0417-22E1-4028-AC5B-0193D5E08474}" destId="{36A6D61D-C217-4A0D-9C01-E157E94A0859}" srcOrd="0" destOrd="0" presId="urn:microsoft.com/office/officeart/2005/8/layout/hProcess9"/>
    <dgm:cxn modelId="{043EA312-94C4-409E-A2A5-C57D5AAB3639}" type="presParOf" srcId="{DC0E77E6-3DBA-4443-B818-0EA2D132D349}" destId="{87BB0BDA-839C-4D80-B47E-FC18C5B29598}" srcOrd="0" destOrd="0" presId="urn:microsoft.com/office/officeart/2005/8/layout/hProcess9"/>
    <dgm:cxn modelId="{008083EE-3787-4F15-BD76-0E04EC874F3F}" type="presParOf" srcId="{DC0E77E6-3DBA-4443-B818-0EA2D132D349}" destId="{982C77A4-B03F-4E04-ACCE-3608D22AE752}" srcOrd="1" destOrd="0" presId="urn:microsoft.com/office/officeart/2005/8/layout/hProcess9"/>
    <dgm:cxn modelId="{43182AA1-2AF9-4AF5-B4BC-0DB3E0B43EB6}" type="presParOf" srcId="{982C77A4-B03F-4E04-ACCE-3608D22AE752}" destId="{C5481044-612D-4B3F-AEEE-7EB79081D3D1}" srcOrd="0" destOrd="0" presId="urn:microsoft.com/office/officeart/2005/8/layout/hProcess9"/>
    <dgm:cxn modelId="{51612CD2-CBC1-4217-9879-82044678920F}" type="presParOf" srcId="{982C77A4-B03F-4E04-ACCE-3608D22AE752}" destId="{C4DA05FD-81E4-491B-AFF0-7F7257A7A5DE}" srcOrd="1" destOrd="0" presId="urn:microsoft.com/office/officeart/2005/8/layout/hProcess9"/>
    <dgm:cxn modelId="{CF764296-0FCA-43E1-A8D9-4000F3A4FF71}" type="presParOf" srcId="{982C77A4-B03F-4E04-ACCE-3608D22AE752}" destId="{95CD4959-831A-4E79-A4FA-2E46605E8AF5}" srcOrd="2" destOrd="0" presId="urn:microsoft.com/office/officeart/2005/8/layout/hProcess9"/>
    <dgm:cxn modelId="{6F999AFD-EF84-4470-8B07-1EE3EAB33672}" type="presParOf" srcId="{982C77A4-B03F-4E04-ACCE-3608D22AE752}" destId="{73983453-485C-4C77-8E53-5BF5AA406590}" srcOrd="3" destOrd="0" presId="urn:microsoft.com/office/officeart/2005/8/layout/hProcess9"/>
    <dgm:cxn modelId="{66858060-EC01-4FA3-BC94-83A2936B87FC}" type="presParOf" srcId="{982C77A4-B03F-4E04-ACCE-3608D22AE752}" destId="{44A34E1A-7D59-40D4-B7D1-C1F234357DC0}" srcOrd="4" destOrd="0" presId="urn:microsoft.com/office/officeart/2005/8/layout/hProcess9"/>
    <dgm:cxn modelId="{9BB54D49-2050-41B9-A664-6264EBD173FD}" type="presParOf" srcId="{982C77A4-B03F-4E04-ACCE-3608D22AE752}" destId="{BBBF49E0-AB89-4230-8131-963524910221}" srcOrd="5" destOrd="0" presId="urn:microsoft.com/office/officeart/2005/8/layout/hProcess9"/>
    <dgm:cxn modelId="{BBCC1A49-D078-49DB-A817-DEAB357C74CA}" type="presParOf" srcId="{982C77A4-B03F-4E04-ACCE-3608D22AE752}" destId="{36FB9777-BCA6-4C93-8C40-13339B629941}" srcOrd="6" destOrd="0" presId="urn:microsoft.com/office/officeart/2005/8/layout/hProcess9"/>
    <dgm:cxn modelId="{747D6B0A-1DD1-4B60-8A2A-B8817A4FF2CD}" type="presParOf" srcId="{982C77A4-B03F-4E04-ACCE-3608D22AE752}" destId="{02532653-5F03-4D55-A573-2905FFB89487}" srcOrd="7" destOrd="0" presId="urn:microsoft.com/office/officeart/2005/8/layout/hProcess9"/>
    <dgm:cxn modelId="{0C73D786-F2A3-4F3C-9083-7112D857B25D}" type="presParOf" srcId="{982C77A4-B03F-4E04-ACCE-3608D22AE752}" destId="{36A6D61D-C217-4A0D-9C01-E157E94A0859}" srcOrd="8" destOrd="0" presId="urn:microsoft.com/office/officeart/2005/8/layout/hProcess9"/>
    <dgm:cxn modelId="{B8E27931-896F-4AC1-A300-BC049357CB84}" type="presParOf" srcId="{982C77A4-B03F-4E04-ACCE-3608D22AE752}" destId="{5F606C73-7C21-45BD-A50B-E6F816FF96B1}" srcOrd="9" destOrd="0" presId="urn:microsoft.com/office/officeart/2005/8/layout/hProcess9"/>
    <dgm:cxn modelId="{047A9649-C92F-4791-B8D9-FF6D1F5AD432}" type="presParOf" srcId="{982C77A4-B03F-4E04-ACCE-3608D22AE752}" destId="{8636E26C-A7FE-41F5-B445-FAADD5A98CF2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BB0BDA-839C-4D80-B47E-FC18C5B29598}">
      <dsp:nvSpPr>
        <dsp:cNvPr id="0" name=""/>
        <dsp:cNvSpPr/>
      </dsp:nvSpPr>
      <dsp:spPr>
        <a:xfrm>
          <a:off x="685799" y="0"/>
          <a:ext cx="7772400" cy="4953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81044-612D-4B3F-AEEE-7EB79081D3D1}">
      <dsp:nvSpPr>
        <dsp:cNvPr id="0" name=""/>
        <dsp:cNvSpPr/>
      </dsp:nvSpPr>
      <dsp:spPr>
        <a:xfrm>
          <a:off x="1714497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Rain washes the chemicals into rivers such as the Mississippi.</a:t>
          </a:r>
          <a:endParaRPr lang="en-US" sz="1800" kern="1200" dirty="0"/>
        </a:p>
      </dsp:txBody>
      <dsp:txXfrm>
        <a:off x="1714497" y="1454953"/>
        <a:ext cx="1462236" cy="1981200"/>
      </dsp:txXfrm>
    </dsp:sp>
    <dsp:sp modelId="{95CD4959-831A-4E79-A4FA-2E46605E8AF5}">
      <dsp:nvSpPr>
        <dsp:cNvPr id="0" name=""/>
        <dsp:cNvSpPr/>
      </dsp:nvSpPr>
      <dsp:spPr>
        <a:xfrm>
          <a:off x="3200407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chemicals flow down the river where they </a:t>
          </a:r>
          <a:r>
            <a:rPr lang="en-US" sz="1600" kern="1200" dirty="0" smtClean="0"/>
            <a:t>get washed into the ocean.</a:t>
          </a:r>
          <a:endParaRPr lang="en-US" sz="1600" kern="1200" dirty="0"/>
        </a:p>
      </dsp:txBody>
      <dsp:txXfrm>
        <a:off x="3200407" y="1454953"/>
        <a:ext cx="1462236" cy="1981200"/>
      </dsp:txXfrm>
    </dsp:sp>
    <dsp:sp modelId="{44A34E1A-7D59-40D4-B7D1-C1F234357DC0}">
      <dsp:nvSpPr>
        <dsp:cNvPr id="0" name=""/>
        <dsp:cNvSpPr/>
      </dsp:nvSpPr>
      <dsp:spPr>
        <a:xfrm>
          <a:off x="4686303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Eutrophication</a:t>
          </a:r>
          <a:r>
            <a:rPr lang="en-US" sz="1800" kern="1200" dirty="0" smtClean="0"/>
            <a:t> occurs when </a:t>
          </a:r>
          <a:r>
            <a:rPr lang="en-US" sz="1800" kern="1200" dirty="0" smtClean="0"/>
            <a:t>too many </a:t>
          </a:r>
          <a:r>
            <a:rPr lang="en-US" sz="1800" kern="1200" dirty="0" smtClean="0"/>
            <a:t>nutrients cause </a:t>
          </a:r>
          <a:r>
            <a:rPr lang="en-US" sz="1800" kern="1200" dirty="0" smtClean="0"/>
            <a:t>plankton </a:t>
          </a:r>
          <a:r>
            <a:rPr lang="en-US" sz="1800" kern="1200" dirty="0" smtClean="0"/>
            <a:t>blooms.</a:t>
          </a:r>
          <a:endParaRPr lang="en-US" sz="1800" kern="1200" dirty="0"/>
        </a:p>
      </dsp:txBody>
      <dsp:txXfrm>
        <a:off x="4686303" y="1454953"/>
        <a:ext cx="1462236" cy="1981200"/>
      </dsp:txXfrm>
    </dsp:sp>
    <dsp:sp modelId="{36FB9777-BCA6-4C93-8C40-13339B629941}">
      <dsp:nvSpPr>
        <dsp:cNvPr id="0" name=""/>
        <dsp:cNvSpPr/>
      </dsp:nvSpPr>
      <dsp:spPr>
        <a:xfrm>
          <a:off x="6172201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Plankton </a:t>
          </a:r>
          <a:r>
            <a:rPr lang="en-US" sz="1800" kern="1200" dirty="0" smtClean="0"/>
            <a:t>use up all of their resources and die off.</a:t>
          </a:r>
          <a:endParaRPr lang="en-US" sz="1800" kern="1200" dirty="0"/>
        </a:p>
      </dsp:txBody>
      <dsp:txXfrm>
        <a:off x="6172201" y="1454953"/>
        <a:ext cx="1462236" cy="1981200"/>
      </dsp:txXfrm>
    </dsp:sp>
    <dsp:sp modelId="{36A6D61D-C217-4A0D-9C01-E157E94A0859}">
      <dsp:nvSpPr>
        <dsp:cNvPr id="0" name=""/>
        <dsp:cNvSpPr/>
      </dsp:nvSpPr>
      <dsp:spPr>
        <a:xfrm>
          <a:off x="7658093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Bacteria </a:t>
          </a:r>
          <a:r>
            <a:rPr lang="en-US" sz="1400" kern="1200" dirty="0" smtClean="0"/>
            <a:t>break down the </a:t>
          </a:r>
          <a:r>
            <a:rPr lang="en-US" sz="1400" kern="1200" dirty="0" smtClean="0"/>
            <a:t>plankton </a:t>
          </a:r>
          <a:r>
            <a:rPr lang="en-US" sz="1400" kern="1200" dirty="0" smtClean="0"/>
            <a:t>and use up all of the oxygen in the </a:t>
          </a:r>
          <a:r>
            <a:rPr lang="en-US" sz="1400" kern="1200" dirty="0" smtClean="0"/>
            <a:t>water, </a:t>
          </a:r>
          <a:r>
            <a:rPr lang="en-US" sz="1400" kern="1200" dirty="0" smtClean="0"/>
            <a:t>resulting in a “Dead Zone.”</a:t>
          </a:r>
          <a:endParaRPr lang="en-US" sz="1400" kern="1200" dirty="0"/>
        </a:p>
      </dsp:txBody>
      <dsp:txXfrm>
        <a:off x="7658093" y="1454953"/>
        <a:ext cx="1462236" cy="1981200"/>
      </dsp:txXfrm>
    </dsp:sp>
    <dsp:sp modelId="{8636E26C-A7FE-41F5-B445-FAADD5A98CF2}">
      <dsp:nvSpPr>
        <dsp:cNvPr id="0" name=""/>
        <dsp:cNvSpPr/>
      </dsp:nvSpPr>
      <dsp:spPr>
        <a:xfrm>
          <a:off x="228602" y="1454953"/>
          <a:ext cx="1462236" cy="198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Agricultural runoff puts </a:t>
          </a:r>
          <a:r>
            <a:rPr lang="en-US" sz="1600" kern="1200" dirty="0" smtClean="0"/>
            <a:t>lots of nitrogen </a:t>
          </a:r>
          <a:r>
            <a:rPr lang="en-US" sz="1600" kern="1200" dirty="0" smtClean="0"/>
            <a:t>and phosphorous into the soil.</a:t>
          </a:r>
          <a:endParaRPr lang="en-US" sz="1600" kern="1200" dirty="0"/>
        </a:p>
      </dsp:txBody>
      <dsp:txXfrm>
        <a:off x="228602" y="1454953"/>
        <a:ext cx="1462236" cy="1981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2FF11-DFBA-48FB-8D9D-74F19574F4B2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AE32A-F81F-410E-83C5-D55697D13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AE32A-F81F-410E-83C5-D55697D133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855B-CB86-4704-879F-AAB4218DA804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EE547-3286-4A34-B0E3-FCF4290C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wmf"/><Relationship Id="rId4" Type="http://schemas.openxmlformats.org/officeDocument/2006/relationships/diagramData" Target="../diagrams/data1.xml"/><Relationship Id="rId9" Type="http://schemas.openxmlformats.org/officeDocument/2006/relationships/image" Target="../media/image2.wmf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eadston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0"/>
            <a:ext cx="2290165" cy="152400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/>
        </p:nvGraphicFramePr>
        <p:xfrm>
          <a:off x="0" y="381000"/>
          <a:ext cx="9144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:\Program Files (x86)\Microsoft Office\MEDIA\CAGCAT10\j0233312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4038600"/>
            <a:ext cx="1447799" cy="1475324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90600" y="152400"/>
            <a:ext cx="1744675" cy="1836115"/>
          </a:xfrm>
          <a:prstGeom prst="rect">
            <a:avLst/>
          </a:prstGeom>
          <a:noFill/>
        </p:spPr>
      </p:pic>
      <p:pic>
        <p:nvPicPr>
          <p:cNvPr id="9" name="Picture 8" descr="river clip art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33600" y="4343400"/>
            <a:ext cx="1476181" cy="1449012"/>
          </a:xfrm>
          <a:prstGeom prst="rect">
            <a:avLst/>
          </a:prstGeom>
        </p:spPr>
      </p:pic>
      <p:pic>
        <p:nvPicPr>
          <p:cNvPr id="12" name="Picture 11" descr="skull and crossbones clip art.bmp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467600" y="3810000"/>
            <a:ext cx="1295400" cy="1295400"/>
          </a:xfrm>
          <a:prstGeom prst="rect">
            <a:avLst/>
          </a:prstGeom>
        </p:spPr>
      </p:pic>
      <p:pic>
        <p:nvPicPr>
          <p:cNvPr id="13" name="Picture 12" descr="chemicals clip art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581400" y="4724400"/>
            <a:ext cx="1133333" cy="1552381"/>
          </a:xfrm>
          <a:prstGeom prst="rect">
            <a:avLst/>
          </a:prstGeom>
        </p:spPr>
      </p:pic>
      <p:pic>
        <p:nvPicPr>
          <p:cNvPr id="14" name="Picture 13" descr="algae 2.bmp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352800" y="304800"/>
            <a:ext cx="1920488" cy="152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NAKEN</dc:creator>
  <cp:lastModifiedBy>NAKEN</cp:lastModifiedBy>
  <cp:revision>15</cp:revision>
  <dcterms:created xsi:type="dcterms:W3CDTF">2011-08-06T19:18:34Z</dcterms:created>
  <dcterms:modified xsi:type="dcterms:W3CDTF">2011-08-06T21:58:42Z</dcterms:modified>
</cp:coreProperties>
</file>