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554</Words>
  <Application>Microsoft Macintosh PowerPoint</Application>
  <PresentationFormat>On-screen Show (4:3)</PresentationFormat>
  <Paragraphs>83</Paragraphs>
  <Slides>15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Plankton, Viruses, Glycosphingolipids: Interactions</vt:lpstr>
      <vt:lpstr>Coccolithophores</vt:lpstr>
      <vt:lpstr>What patterns do you see in this satellite image of coccolithophores (teal green)? </vt:lpstr>
      <vt:lpstr>Phytoplankton and Viruses</vt:lpstr>
      <vt:lpstr>Slide 5</vt:lpstr>
      <vt:lpstr>Glycosphingolipids (GSL)</vt:lpstr>
      <vt:lpstr>Slide 7</vt:lpstr>
      <vt:lpstr>Brainstorm</vt:lpstr>
      <vt:lpstr>Abundance Data Challenge</vt:lpstr>
      <vt:lpstr>Abundance Data Challenge</vt:lpstr>
      <vt:lpstr>Slide 11</vt:lpstr>
      <vt:lpstr>Slide 12</vt:lpstr>
      <vt:lpstr>Slide 13</vt:lpstr>
      <vt:lpstr>How does the abundance of phytoplankton and viruses compare over time? </vt:lpstr>
      <vt:lpstr>How do scientists use the presence and absence of GSLs to understand the interaction between phytoplankton and viruses? 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Plankton, Viruses, Glycosphingolipids: Interactions</dc:title>
  <dc:creator>Kristin Hunter-Thomson</dc:creator>
  <cp:lastModifiedBy>Kristin Hunter-Thomson</cp:lastModifiedBy>
  <cp:revision>14</cp:revision>
  <dcterms:created xsi:type="dcterms:W3CDTF">2014-02-10T18:13:34Z</dcterms:created>
  <dcterms:modified xsi:type="dcterms:W3CDTF">2014-02-11T19:20:26Z</dcterms:modified>
</cp:coreProperties>
</file>