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4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UCool\Desktop\KYLE\Summer%20Teacher%20PD\Explore_Data_MS_Chestnut_Neck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UCool\Desktop\KYLE\Summer%20Teacher%20PD\Explore_Data_MS_Buoy12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UCool\Desktop\KYLE\Summer%20Teacher%20PD\Explore_Data_MS_Chestnut_Neck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UCool\Desktop\KYLE\Summer%20Teacher%20PD\Explore_Data_MS_Buoy12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UCool\Desktop\KYLE\Summer%20Teacher%20PD\Explore_Data_MS_Chestnut_Neck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UCool\Desktop\KYLE\Summer%20Teacher%20PD\Explore_Data_MS_Buoy126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UCool\Desktop\KYLE\Summer%20Teacher%20PD\Engage_Data_M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UCool\Desktop\KYLE\Summer%20Teacher%20PD\Engage_Data_M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2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baseline="0" dirty="0"/>
              <a:t> Water </a:t>
            </a:r>
            <a:r>
              <a:rPr lang="en-US" dirty="0"/>
              <a:t>Depths at the JCNERR SWMP Station:</a:t>
            </a:r>
            <a:r>
              <a:rPr lang="en-US" baseline="0" dirty="0"/>
              <a:t> Chestnut Neck</a:t>
            </a:r>
            <a:endParaRPr lang="en-US" dirty="0"/>
          </a:p>
          <a:p>
            <a:pPr algn="ctr">
              <a:defRPr sz="2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10/25/12-11/2/12</a:t>
            </a:r>
          </a:p>
        </c:rich>
      </c:tx>
      <c:layout>
        <c:manualLayout>
          <c:xMode val="edge"/>
          <c:yMode val="edge"/>
          <c:x val="0.000781714785651793"/>
          <c:y val="0.00074628171478565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884111170691477"/>
          <c:y val="0.253731343283582"/>
          <c:w val="0.772203062430817"/>
          <c:h val="0.572139303482588"/>
        </c:manualLayout>
      </c:layout>
      <c:lineChart>
        <c:grouping val="standard"/>
        <c:varyColors val="0"/>
        <c:ser>
          <c:idx val="2"/>
          <c:order val="0"/>
          <c:tx>
            <c:strRef>
              <c:f>'all jcnerr WQ stations Sandy an'!$E$2</c:f>
              <c:strCache>
                <c:ptCount val="1"/>
                <c:pt idx="0">
                  <c:v>Chestnut Neck</c:v>
                </c:pt>
              </c:strCache>
            </c:strRef>
          </c:tx>
          <c:spPr>
            <a:ln w="25400">
              <a:solidFill>
                <a:srgbClr val="FF6600"/>
              </a:solidFill>
              <a:prstDash val="solid"/>
            </a:ln>
          </c:spPr>
          <c:marker>
            <c:symbol val="none"/>
          </c:marker>
          <c:cat>
            <c:strRef>
              <c:f>'all jcnerr WQ stations Sandy an'!$A:$A</c:f>
              <c:strCache>
                <c:ptCount val="1826"/>
                <c:pt idx="1">
                  <c:v>Date</c:v>
                </c:pt>
                <c:pt idx="2">
                  <c:v>10/25/2012</c:v>
                </c:pt>
                <c:pt idx="3">
                  <c:v>10/25/2012</c:v>
                </c:pt>
                <c:pt idx="4">
                  <c:v>10/25/2012</c:v>
                </c:pt>
                <c:pt idx="5">
                  <c:v>10/25/2012</c:v>
                </c:pt>
                <c:pt idx="6">
                  <c:v>10/25/2012</c:v>
                </c:pt>
                <c:pt idx="7">
                  <c:v>10/25/2012</c:v>
                </c:pt>
                <c:pt idx="8">
                  <c:v>10/25/2012</c:v>
                </c:pt>
                <c:pt idx="9">
                  <c:v>10/25/2012</c:v>
                </c:pt>
                <c:pt idx="10">
                  <c:v>10/25/2012</c:v>
                </c:pt>
                <c:pt idx="11">
                  <c:v>10/25/2012</c:v>
                </c:pt>
                <c:pt idx="12">
                  <c:v>10/25/2012</c:v>
                </c:pt>
                <c:pt idx="13">
                  <c:v>10/25/2012</c:v>
                </c:pt>
                <c:pt idx="14">
                  <c:v>10/25/2012</c:v>
                </c:pt>
                <c:pt idx="15">
                  <c:v>10/25/2012</c:v>
                </c:pt>
                <c:pt idx="16">
                  <c:v>10/25/2012</c:v>
                </c:pt>
                <c:pt idx="17">
                  <c:v>10/25/2012</c:v>
                </c:pt>
                <c:pt idx="18">
                  <c:v>10/25/2012</c:v>
                </c:pt>
                <c:pt idx="19">
                  <c:v>10/25/2012</c:v>
                </c:pt>
                <c:pt idx="20">
                  <c:v>10/25/2012</c:v>
                </c:pt>
                <c:pt idx="21">
                  <c:v>10/25/2012</c:v>
                </c:pt>
                <c:pt idx="22">
                  <c:v>10/25/2012</c:v>
                </c:pt>
                <c:pt idx="23">
                  <c:v>10/25/2012</c:v>
                </c:pt>
                <c:pt idx="24">
                  <c:v>10/25/2012</c:v>
                </c:pt>
                <c:pt idx="25">
                  <c:v>10/25/2012</c:v>
                </c:pt>
                <c:pt idx="26">
                  <c:v>10/25/2012</c:v>
                </c:pt>
                <c:pt idx="27">
                  <c:v>10/25/2012</c:v>
                </c:pt>
                <c:pt idx="28">
                  <c:v>10/25/2012</c:v>
                </c:pt>
                <c:pt idx="29">
                  <c:v>10/25/2012</c:v>
                </c:pt>
                <c:pt idx="30">
                  <c:v>10/25/2012</c:v>
                </c:pt>
                <c:pt idx="31">
                  <c:v>10/25/2012</c:v>
                </c:pt>
                <c:pt idx="32">
                  <c:v>10/25/2012</c:v>
                </c:pt>
                <c:pt idx="33">
                  <c:v>10/25/2012</c:v>
                </c:pt>
                <c:pt idx="34">
                  <c:v>10/25/2012</c:v>
                </c:pt>
                <c:pt idx="35">
                  <c:v>10/25/2012</c:v>
                </c:pt>
                <c:pt idx="36">
                  <c:v>10/25/2012</c:v>
                </c:pt>
                <c:pt idx="37">
                  <c:v>10/25/2012</c:v>
                </c:pt>
                <c:pt idx="38">
                  <c:v>10/25/2012</c:v>
                </c:pt>
                <c:pt idx="39">
                  <c:v>10/25/2012</c:v>
                </c:pt>
                <c:pt idx="40">
                  <c:v>10/25/2012</c:v>
                </c:pt>
                <c:pt idx="41">
                  <c:v>10/25/2012</c:v>
                </c:pt>
                <c:pt idx="42">
                  <c:v>10/25/2012</c:v>
                </c:pt>
                <c:pt idx="43">
                  <c:v>10/25/2012</c:v>
                </c:pt>
                <c:pt idx="44">
                  <c:v>10/25/2012</c:v>
                </c:pt>
                <c:pt idx="45">
                  <c:v>10/25/2012</c:v>
                </c:pt>
                <c:pt idx="46">
                  <c:v>10/25/2012</c:v>
                </c:pt>
                <c:pt idx="47">
                  <c:v>10/25/2012</c:v>
                </c:pt>
                <c:pt idx="48">
                  <c:v>10/25/2012</c:v>
                </c:pt>
                <c:pt idx="49">
                  <c:v>10/25/2012</c:v>
                </c:pt>
                <c:pt idx="50">
                  <c:v>10/25/2012</c:v>
                </c:pt>
                <c:pt idx="51">
                  <c:v>10/25/2012</c:v>
                </c:pt>
                <c:pt idx="52">
                  <c:v>10/25/2012</c:v>
                </c:pt>
                <c:pt idx="53">
                  <c:v>10/25/2012</c:v>
                </c:pt>
                <c:pt idx="54">
                  <c:v>10/25/2012</c:v>
                </c:pt>
                <c:pt idx="55">
                  <c:v>10/25/2012</c:v>
                </c:pt>
                <c:pt idx="56">
                  <c:v>10/25/2012</c:v>
                </c:pt>
                <c:pt idx="57">
                  <c:v>10/25/2012</c:v>
                </c:pt>
                <c:pt idx="58">
                  <c:v>10/25/2012</c:v>
                </c:pt>
                <c:pt idx="59">
                  <c:v>10/25/2012</c:v>
                </c:pt>
                <c:pt idx="60">
                  <c:v>10/25/2012</c:v>
                </c:pt>
                <c:pt idx="61">
                  <c:v>10/25/2012</c:v>
                </c:pt>
                <c:pt idx="62">
                  <c:v>10/25/2012</c:v>
                </c:pt>
                <c:pt idx="63">
                  <c:v>10/25/2012</c:v>
                </c:pt>
                <c:pt idx="64">
                  <c:v>10/25/2012</c:v>
                </c:pt>
                <c:pt idx="65">
                  <c:v>10/25/2012</c:v>
                </c:pt>
                <c:pt idx="66">
                  <c:v>10/25/2012</c:v>
                </c:pt>
                <c:pt idx="67">
                  <c:v>10/25/2012</c:v>
                </c:pt>
                <c:pt idx="68">
                  <c:v>10/25/2012</c:v>
                </c:pt>
                <c:pt idx="69">
                  <c:v>10/25/2012</c:v>
                </c:pt>
                <c:pt idx="70">
                  <c:v>10/25/2012</c:v>
                </c:pt>
                <c:pt idx="71">
                  <c:v>10/25/2012</c:v>
                </c:pt>
                <c:pt idx="72">
                  <c:v>10/25/2012</c:v>
                </c:pt>
                <c:pt idx="73">
                  <c:v>10/25/2012</c:v>
                </c:pt>
                <c:pt idx="74">
                  <c:v>10/25/2012</c:v>
                </c:pt>
                <c:pt idx="75">
                  <c:v>10/25/2012</c:v>
                </c:pt>
                <c:pt idx="76">
                  <c:v>10/25/2012</c:v>
                </c:pt>
                <c:pt idx="77">
                  <c:v>10/25/2012</c:v>
                </c:pt>
                <c:pt idx="78">
                  <c:v>10/25/2012</c:v>
                </c:pt>
                <c:pt idx="79">
                  <c:v>10/25/2012</c:v>
                </c:pt>
                <c:pt idx="80">
                  <c:v>10/25/2012</c:v>
                </c:pt>
                <c:pt idx="81">
                  <c:v>10/25/2012</c:v>
                </c:pt>
                <c:pt idx="82">
                  <c:v>10/25/2012</c:v>
                </c:pt>
                <c:pt idx="83">
                  <c:v>10/25/2012</c:v>
                </c:pt>
                <c:pt idx="84">
                  <c:v>10/25/2012</c:v>
                </c:pt>
                <c:pt idx="85">
                  <c:v>10/25/2012</c:v>
                </c:pt>
                <c:pt idx="86">
                  <c:v>10/25/2012</c:v>
                </c:pt>
                <c:pt idx="87">
                  <c:v>10/25/2012</c:v>
                </c:pt>
                <c:pt idx="88">
                  <c:v>10/25/2012</c:v>
                </c:pt>
                <c:pt idx="89">
                  <c:v>10/25/2012</c:v>
                </c:pt>
                <c:pt idx="90">
                  <c:v>10/25/2012</c:v>
                </c:pt>
                <c:pt idx="91">
                  <c:v>10/25/2012</c:v>
                </c:pt>
                <c:pt idx="92">
                  <c:v>10/25/2012</c:v>
                </c:pt>
                <c:pt idx="93">
                  <c:v>10/25/2012</c:v>
                </c:pt>
                <c:pt idx="94">
                  <c:v>10/25/2012</c:v>
                </c:pt>
                <c:pt idx="95">
                  <c:v>10/25/2012</c:v>
                </c:pt>
                <c:pt idx="96">
                  <c:v>10/25/2012</c:v>
                </c:pt>
                <c:pt idx="97">
                  <c:v>10/25/2012</c:v>
                </c:pt>
                <c:pt idx="98">
                  <c:v>10/26/2012</c:v>
                </c:pt>
                <c:pt idx="99">
                  <c:v>10/26/2012</c:v>
                </c:pt>
                <c:pt idx="100">
                  <c:v>10/26/2012</c:v>
                </c:pt>
                <c:pt idx="101">
                  <c:v>10/26/2012</c:v>
                </c:pt>
                <c:pt idx="102">
                  <c:v>10/26/2012</c:v>
                </c:pt>
                <c:pt idx="103">
                  <c:v>10/26/2012</c:v>
                </c:pt>
                <c:pt idx="104">
                  <c:v>10/26/2012</c:v>
                </c:pt>
                <c:pt idx="105">
                  <c:v>10/26/2012</c:v>
                </c:pt>
                <c:pt idx="106">
                  <c:v>10/26/2012</c:v>
                </c:pt>
                <c:pt idx="107">
                  <c:v>10/26/2012</c:v>
                </c:pt>
                <c:pt idx="108">
                  <c:v>10/26/2012</c:v>
                </c:pt>
                <c:pt idx="109">
                  <c:v>10/26/2012</c:v>
                </c:pt>
                <c:pt idx="110">
                  <c:v>10/26/2012</c:v>
                </c:pt>
                <c:pt idx="111">
                  <c:v>10/26/2012</c:v>
                </c:pt>
                <c:pt idx="112">
                  <c:v>10/26/2012</c:v>
                </c:pt>
                <c:pt idx="113">
                  <c:v>10/26/2012</c:v>
                </c:pt>
                <c:pt idx="114">
                  <c:v>10/26/2012</c:v>
                </c:pt>
                <c:pt idx="115">
                  <c:v>10/26/2012</c:v>
                </c:pt>
                <c:pt idx="116">
                  <c:v>10/26/2012</c:v>
                </c:pt>
                <c:pt idx="117">
                  <c:v>10/26/2012</c:v>
                </c:pt>
                <c:pt idx="118">
                  <c:v>10/26/2012</c:v>
                </c:pt>
                <c:pt idx="119">
                  <c:v>10/26/2012</c:v>
                </c:pt>
                <c:pt idx="120">
                  <c:v>10/26/2012</c:v>
                </c:pt>
                <c:pt idx="121">
                  <c:v>10/26/2012</c:v>
                </c:pt>
                <c:pt idx="122">
                  <c:v>10/26/2012</c:v>
                </c:pt>
                <c:pt idx="123">
                  <c:v>10/26/2012</c:v>
                </c:pt>
                <c:pt idx="124">
                  <c:v>10/26/2012</c:v>
                </c:pt>
                <c:pt idx="125">
                  <c:v>10/26/2012</c:v>
                </c:pt>
                <c:pt idx="126">
                  <c:v>10/26/2012</c:v>
                </c:pt>
                <c:pt idx="127">
                  <c:v>10/26/2012</c:v>
                </c:pt>
                <c:pt idx="128">
                  <c:v>10/26/2012</c:v>
                </c:pt>
                <c:pt idx="129">
                  <c:v>10/26/2012</c:v>
                </c:pt>
                <c:pt idx="130">
                  <c:v>10/26/2012</c:v>
                </c:pt>
                <c:pt idx="131">
                  <c:v>10/26/2012</c:v>
                </c:pt>
                <c:pt idx="132">
                  <c:v>10/26/2012</c:v>
                </c:pt>
                <c:pt idx="133">
                  <c:v>10/26/2012</c:v>
                </c:pt>
                <c:pt idx="134">
                  <c:v>10/26/2012</c:v>
                </c:pt>
                <c:pt idx="135">
                  <c:v>10/26/2012</c:v>
                </c:pt>
                <c:pt idx="136">
                  <c:v>10/26/2012</c:v>
                </c:pt>
                <c:pt idx="137">
                  <c:v>10/26/2012</c:v>
                </c:pt>
                <c:pt idx="138">
                  <c:v>10/26/2012</c:v>
                </c:pt>
                <c:pt idx="139">
                  <c:v>10/26/2012</c:v>
                </c:pt>
                <c:pt idx="140">
                  <c:v>10/26/2012</c:v>
                </c:pt>
                <c:pt idx="141">
                  <c:v>10/26/2012</c:v>
                </c:pt>
                <c:pt idx="142">
                  <c:v>10/26/2012</c:v>
                </c:pt>
                <c:pt idx="143">
                  <c:v>10/26/2012</c:v>
                </c:pt>
                <c:pt idx="144">
                  <c:v>10/26/2012</c:v>
                </c:pt>
                <c:pt idx="145">
                  <c:v>10/26/2012</c:v>
                </c:pt>
                <c:pt idx="146">
                  <c:v>10/26/2012</c:v>
                </c:pt>
                <c:pt idx="147">
                  <c:v>10/26/2012</c:v>
                </c:pt>
                <c:pt idx="148">
                  <c:v>10/26/2012</c:v>
                </c:pt>
                <c:pt idx="149">
                  <c:v>10/26/2012</c:v>
                </c:pt>
                <c:pt idx="150">
                  <c:v>10/26/2012</c:v>
                </c:pt>
                <c:pt idx="151">
                  <c:v>10/26/2012</c:v>
                </c:pt>
                <c:pt idx="152">
                  <c:v>10/26/2012</c:v>
                </c:pt>
                <c:pt idx="153">
                  <c:v>10/26/2012</c:v>
                </c:pt>
                <c:pt idx="154">
                  <c:v>10/26/2012</c:v>
                </c:pt>
                <c:pt idx="155">
                  <c:v>10/26/2012</c:v>
                </c:pt>
                <c:pt idx="156">
                  <c:v>10/26/2012</c:v>
                </c:pt>
                <c:pt idx="157">
                  <c:v>10/26/2012</c:v>
                </c:pt>
                <c:pt idx="158">
                  <c:v>10/26/2012</c:v>
                </c:pt>
                <c:pt idx="159">
                  <c:v>10/26/2012</c:v>
                </c:pt>
                <c:pt idx="160">
                  <c:v>10/26/2012</c:v>
                </c:pt>
                <c:pt idx="161">
                  <c:v>10/26/2012</c:v>
                </c:pt>
                <c:pt idx="162">
                  <c:v>10/26/2012</c:v>
                </c:pt>
                <c:pt idx="163">
                  <c:v>10/26/2012</c:v>
                </c:pt>
                <c:pt idx="164">
                  <c:v>10/26/2012</c:v>
                </c:pt>
                <c:pt idx="165">
                  <c:v>10/26/2012</c:v>
                </c:pt>
                <c:pt idx="166">
                  <c:v>10/26/2012</c:v>
                </c:pt>
                <c:pt idx="167">
                  <c:v>10/26/2012</c:v>
                </c:pt>
                <c:pt idx="168">
                  <c:v>10/26/2012</c:v>
                </c:pt>
                <c:pt idx="169">
                  <c:v>10/26/2012</c:v>
                </c:pt>
                <c:pt idx="170">
                  <c:v>10/26/2012</c:v>
                </c:pt>
                <c:pt idx="171">
                  <c:v>10/26/2012</c:v>
                </c:pt>
                <c:pt idx="172">
                  <c:v>10/26/2012</c:v>
                </c:pt>
                <c:pt idx="173">
                  <c:v>10/26/2012</c:v>
                </c:pt>
                <c:pt idx="174">
                  <c:v>10/26/2012</c:v>
                </c:pt>
                <c:pt idx="175">
                  <c:v>10/26/2012</c:v>
                </c:pt>
                <c:pt idx="176">
                  <c:v>10/26/2012</c:v>
                </c:pt>
                <c:pt idx="177">
                  <c:v>10/26/2012</c:v>
                </c:pt>
                <c:pt idx="178">
                  <c:v>10/26/2012</c:v>
                </c:pt>
                <c:pt idx="179">
                  <c:v>10/26/2012</c:v>
                </c:pt>
                <c:pt idx="180">
                  <c:v>10/26/2012</c:v>
                </c:pt>
                <c:pt idx="181">
                  <c:v>10/26/2012</c:v>
                </c:pt>
                <c:pt idx="182">
                  <c:v>10/26/2012</c:v>
                </c:pt>
                <c:pt idx="183">
                  <c:v>10/26/2012</c:v>
                </c:pt>
                <c:pt idx="184">
                  <c:v>10/26/2012</c:v>
                </c:pt>
                <c:pt idx="185">
                  <c:v>10/26/2012</c:v>
                </c:pt>
                <c:pt idx="186">
                  <c:v>10/26/2012</c:v>
                </c:pt>
                <c:pt idx="187">
                  <c:v>10/26/2012</c:v>
                </c:pt>
                <c:pt idx="188">
                  <c:v>10/26/2012</c:v>
                </c:pt>
                <c:pt idx="189">
                  <c:v>10/26/2012</c:v>
                </c:pt>
                <c:pt idx="190">
                  <c:v>10/26/2012</c:v>
                </c:pt>
                <c:pt idx="191">
                  <c:v>10/26/2012</c:v>
                </c:pt>
                <c:pt idx="192">
                  <c:v>10/26/2012</c:v>
                </c:pt>
                <c:pt idx="193">
                  <c:v>10/26/2012</c:v>
                </c:pt>
                <c:pt idx="194">
                  <c:v>10/27/2012</c:v>
                </c:pt>
                <c:pt idx="195">
                  <c:v>10/27/2012</c:v>
                </c:pt>
                <c:pt idx="196">
                  <c:v>10/27/2012</c:v>
                </c:pt>
                <c:pt idx="197">
                  <c:v>10/27/2012</c:v>
                </c:pt>
                <c:pt idx="198">
                  <c:v>10/27/2012</c:v>
                </c:pt>
                <c:pt idx="199">
                  <c:v>10/27/2012</c:v>
                </c:pt>
                <c:pt idx="200">
                  <c:v>10/27/2012</c:v>
                </c:pt>
                <c:pt idx="201">
                  <c:v>10/27/2012</c:v>
                </c:pt>
                <c:pt idx="202">
                  <c:v>10/27/2012</c:v>
                </c:pt>
                <c:pt idx="203">
                  <c:v>10/27/2012</c:v>
                </c:pt>
                <c:pt idx="204">
                  <c:v>10/27/2012</c:v>
                </c:pt>
                <c:pt idx="205">
                  <c:v>10/27/2012</c:v>
                </c:pt>
                <c:pt idx="206">
                  <c:v>10/27/2012</c:v>
                </c:pt>
                <c:pt idx="207">
                  <c:v>10/27/2012</c:v>
                </c:pt>
                <c:pt idx="208">
                  <c:v>10/27/2012</c:v>
                </c:pt>
                <c:pt idx="209">
                  <c:v>10/27/2012</c:v>
                </c:pt>
                <c:pt idx="210">
                  <c:v>10/27/2012</c:v>
                </c:pt>
                <c:pt idx="211">
                  <c:v>10/27/2012</c:v>
                </c:pt>
                <c:pt idx="212">
                  <c:v>10/27/2012</c:v>
                </c:pt>
                <c:pt idx="213">
                  <c:v>10/27/2012</c:v>
                </c:pt>
                <c:pt idx="214">
                  <c:v>10/27/2012</c:v>
                </c:pt>
                <c:pt idx="215">
                  <c:v>10/27/2012</c:v>
                </c:pt>
                <c:pt idx="216">
                  <c:v>10/27/2012</c:v>
                </c:pt>
                <c:pt idx="217">
                  <c:v>10/27/2012</c:v>
                </c:pt>
                <c:pt idx="218">
                  <c:v>10/27/2012</c:v>
                </c:pt>
                <c:pt idx="219">
                  <c:v>10/27/2012</c:v>
                </c:pt>
                <c:pt idx="220">
                  <c:v>10/27/2012</c:v>
                </c:pt>
                <c:pt idx="221">
                  <c:v>10/27/2012</c:v>
                </c:pt>
                <c:pt idx="222">
                  <c:v>10/27/2012</c:v>
                </c:pt>
                <c:pt idx="223">
                  <c:v>10/27/2012</c:v>
                </c:pt>
                <c:pt idx="224">
                  <c:v>10/27/2012</c:v>
                </c:pt>
                <c:pt idx="225">
                  <c:v>10/27/2012</c:v>
                </c:pt>
                <c:pt idx="226">
                  <c:v>10/27/2012</c:v>
                </c:pt>
                <c:pt idx="227">
                  <c:v>10/27/2012</c:v>
                </c:pt>
                <c:pt idx="228">
                  <c:v>10/27/2012</c:v>
                </c:pt>
                <c:pt idx="229">
                  <c:v>10/27/2012</c:v>
                </c:pt>
                <c:pt idx="230">
                  <c:v>10/27/2012</c:v>
                </c:pt>
                <c:pt idx="231">
                  <c:v>10/27/2012</c:v>
                </c:pt>
                <c:pt idx="232">
                  <c:v>10/27/2012</c:v>
                </c:pt>
                <c:pt idx="233">
                  <c:v>10/27/2012</c:v>
                </c:pt>
                <c:pt idx="234">
                  <c:v>10/27/2012</c:v>
                </c:pt>
                <c:pt idx="235">
                  <c:v>10/27/2012</c:v>
                </c:pt>
                <c:pt idx="236">
                  <c:v>10/27/2012</c:v>
                </c:pt>
                <c:pt idx="237">
                  <c:v>10/27/2012</c:v>
                </c:pt>
                <c:pt idx="238">
                  <c:v>10/27/2012</c:v>
                </c:pt>
                <c:pt idx="239">
                  <c:v>10/27/2012</c:v>
                </c:pt>
                <c:pt idx="240">
                  <c:v>10/27/2012</c:v>
                </c:pt>
                <c:pt idx="241">
                  <c:v>10/27/2012</c:v>
                </c:pt>
                <c:pt idx="242">
                  <c:v>10/27/2012</c:v>
                </c:pt>
                <c:pt idx="243">
                  <c:v>10/27/2012</c:v>
                </c:pt>
                <c:pt idx="244">
                  <c:v>10/27/2012</c:v>
                </c:pt>
                <c:pt idx="245">
                  <c:v>10/27/2012</c:v>
                </c:pt>
                <c:pt idx="246">
                  <c:v>10/27/2012</c:v>
                </c:pt>
                <c:pt idx="247">
                  <c:v>10/27/2012</c:v>
                </c:pt>
                <c:pt idx="248">
                  <c:v>10/27/2012</c:v>
                </c:pt>
                <c:pt idx="249">
                  <c:v>10/27/2012</c:v>
                </c:pt>
                <c:pt idx="250">
                  <c:v>10/27/2012</c:v>
                </c:pt>
                <c:pt idx="251">
                  <c:v>10/27/2012</c:v>
                </c:pt>
                <c:pt idx="252">
                  <c:v>10/27/2012</c:v>
                </c:pt>
                <c:pt idx="253">
                  <c:v>10/27/2012</c:v>
                </c:pt>
                <c:pt idx="254">
                  <c:v>10/27/2012</c:v>
                </c:pt>
                <c:pt idx="255">
                  <c:v>10/27/2012</c:v>
                </c:pt>
                <c:pt idx="256">
                  <c:v>10/27/2012</c:v>
                </c:pt>
                <c:pt idx="257">
                  <c:v>10/27/2012</c:v>
                </c:pt>
                <c:pt idx="258">
                  <c:v>10/27/2012</c:v>
                </c:pt>
                <c:pt idx="259">
                  <c:v>10/27/2012</c:v>
                </c:pt>
                <c:pt idx="260">
                  <c:v>10/27/2012</c:v>
                </c:pt>
                <c:pt idx="261">
                  <c:v>10/27/2012</c:v>
                </c:pt>
                <c:pt idx="262">
                  <c:v>10/27/2012</c:v>
                </c:pt>
                <c:pt idx="263">
                  <c:v>10/27/2012</c:v>
                </c:pt>
                <c:pt idx="264">
                  <c:v>10/27/2012</c:v>
                </c:pt>
                <c:pt idx="265">
                  <c:v>10/27/2012</c:v>
                </c:pt>
                <c:pt idx="266">
                  <c:v>10/27/2012</c:v>
                </c:pt>
                <c:pt idx="267">
                  <c:v>10/27/2012</c:v>
                </c:pt>
                <c:pt idx="268">
                  <c:v>10/27/2012</c:v>
                </c:pt>
                <c:pt idx="269">
                  <c:v>10/27/2012</c:v>
                </c:pt>
                <c:pt idx="270">
                  <c:v>10/27/2012</c:v>
                </c:pt>
                <c:pt idx="271">
                  <c:v>10/27/2012</c:v>
                </c:pt>
                <c:pt idx="272">
                  <c:v>10/27/2012</c:v>
                </c:pt>
                <c:pt idx="273">
                  <c:v>10/27/2012</c:v>
                </c:pt>
                <c:pt idx="274">
                  <c:v>10/27/2012</c:v>
                </c:pt>
                <c:pt idx="275">
                  <c:v>10/27/2012</c:v>
                </c:pt>
                <c:pt idx="276">
                  <c:v>10/27/2012</c:v>
                </c:pt>
                <c:pt idx="277">
                  <c:v>10/27/2012</c:v>
                </c:pt>
                <c:pt idx="278">
                  <c:v>10/27/2012</c:v>
                </c:pt>
                <c:pt idx="279">
                  <c:v>10/27/2012</c:v>
                </c:pt>
                <c:pt idx="280">
                  <c:v>10/27/2012</c:v>
                </c:pt>
                <c:pt idx="281">
                  <c:v>10/27/2012</c:v>
                </c:pt>
                <c:pt idx="282">
                  <c:v>10/27/2012</c:v>
                </c:pt>
                <c:pt idx="283">
                  <c:v>10/27/2012</c:v>
                </c:pt>
                <c:pt idx="284">
                  <c:v>10/27/2012</c:v>
                </c:pt>
                <c:pt idx="285">
                  <c:v>10/27/2012</c:v>
                </c:pt>
                <c:pt idx="286">
                  <c:v>10/27/2012</c:v>
                </c:pt>
                <c:pt idx="287">
                  <c:v>10/27/2012</c:v>
                </c:pt>
                <c:pt idx="288">
                  <c:v>10/27/2012</c:v>
                </c:pt>
                <c:pt idx="289">
                  <c:v>10/27/2012</c:v>
                </c:pt>
                <c:pt idx="290">
                  <c:v>10/28/2012</c:v>
                </c:pt>
                <c:pt idx="291">
                  <c:v>10/28/2012</c:v>
                </c:pt>
                <c:pt idx="292">
                  <c:v>10/28/2012</c:v>
                </c:pt>
                <c:pt idx="293">
                  <c:v>10/28/2012</c:v>
                </c:pt>
                <c:pt idx="294">
                  <c:v>10/28/2012</c:v>
                </c:pt>
                <c:pt idx="295">
                  <c:v>10/28/2012</c:v>
                </c:pt>
                <c:pt idx="296">
                  <c:v>10/28/2012</c:v>
                </c:pt>
                <c:pt idx="297">
                  <c:v>10/28/2012</c:v>
                </c:pt>
                <c:pt idx="298">
                  <c:v>10/28/2012</c:v>
                </c:pt>
                <c:pt idx="299">
                  <c:v>10/28/2012</c:v>
                </c:pt>
                <c:pt idx="300">
                  <c:v>10/28/2012</c:v>
                </c:pt>
                <c:pt idx="301">
                  <c:v>10/28/2012</c:v>
                </c:pt>
                <c:pt idx="302">
                  <c:v>10/28/2012</c:v>
                </c:pt>
                <c:pt idx="303">
                  <c:v>10/28/2012</c:v>
                </c:pt>
                <c:pt idx="304">
                  <c:v>10/28/2012</c:v>
                </c:pt>
                <c:pt idx="305">
                  <c:v>10/28/2012</c:v>
                </c:pt>
                <c:pt idx="306">
                  <c:v>10/28/2012</c:v>
                </c:pt>
                <c:pt idx="307">
                  <c:v>10/28/2012</c:v>
                </c:pt>
                <c:pt idx="308">
                  <c:v>10/28/2012</c:v>
                </c:pt>
                <c:pt idx="309">
                  <c:v>10/28/2012</c:v>
                </c:pt>
                <c:pt idx="310">
                  <c:v>10/28/2012</c:v>
                </c:pt>
                <c:pt idx="311">
                  <c:v>10/28/2012</c:v>
                </c:pt>
                <c:pt idx="312">
                  <c:v>10/28/2012</c:v>
                </c:pt>
                <c:pt idx="313">
                  <c:v>10/28/2012</c:v>
                </c:pt>
                <c:pt idx="314">
                  <c:v>10/28/2012</c:v>
                </c:pt>
                <c:pt idx="315">
                  <c:v>10/28/2012</c:v>
                </c:pt>
                <c:pt idx="316">
                  <c:v>10/28/2012</c:v>
                </c:pt>
                <c:pt idx="317">
                  <c:v>10/28/2012</c:v>
                </c:pt>
                <c:pt idx="318">
                  <c:v>10/28/2012</c:v>
                </c:pt>
                <c:pt idx="319">
                  <c:v>10/28/2012</c:v>
                </c:pt>
                <c:pt idx="320">
                  <c:v>10/28/2012</c:v>
                </c:pt>
                <c:pt idx="321">
                  <c:v>10/28/2012</c:v>
                </c:pt>
                <c:pt idx="322">
                  <c:v>10/28/2012</c:v>
                </c:pt>
                <c:pt idx="323">
                  <c:v>10/28/2012</c:v>
                </c:pt>
                <c:pt idx="324">
                  <c:v>10/28/2012</c:v>
                </c:pt>
                <c:pt idx="325">
                  <c:v>10/28/2012</c:v>
                </c:pt>
                <c:pt idx="326">
                  <c:v>10/28/2012</c:v>
                </c:pt>
                <c:pt idx="327">
                  <c:v>10/28/2012</c:v>
                </c:pt>
                <c:pt idx="328">
                  <c:v>10/28/2012</c:v>
                </c:pt>
                <c:pt idx="329">
                  <c:v>10/28/2012</c:v>
                </c:pt>
                <c:pt idx="330">
                  <c:v>10/28/2012</c:v>
                </c:pt>
                <c:pt idx="331">
                  <c:v>10/28/2012</c:v>
                </c:pt>
                <c:pt idx="332">
                  <c:v>10/28/2012</c:v>
                </c:pt>
                <c:pt idx="333">
                  <c:v>10/28/2012</c:v>
                </c:pt>
                <c:pt idx="334">
                  <c:v>10/28/2012</c:v>
                </c:pt>
                <c:pt idx="335">
                  <c:v>10/28/2012</c:v>
                </c:pt>
                <c:pt idx="336">
                  <c:v>10/28/2012</c:v>
                </c:pt>
                <c:pt idx="337">
                  <c:v>10/28/2012</c:v>
                </c:pt>
                <c:pt idx="338">
                  <c:v>10/28/2012</c:v>
                </c:pt>
                <c:pt idx="339">
                  <c:v>10/28/2012</c:v>
                </c:pt>
                <c:pt idx="340">
                  <c:v>10/28/2012</c:v>
                </c:pt>
                <c:pt idx="341">
                  <c:v>10/28/2012</c:v>
                </c:pt>
                <c:pt idx="342">
                  <c:v>10/28/2012</c:v>
                </c:pt>
                <c:pt idx="343">
                  <c:v>10/28/2012</c:v>
                </c:pt>
                <c:pt idx="344">
                  <c:v>10/28/2012</c:v>
                </c:pt>
                <c:pt idx="345">
                  <c:v>10/28/2012</c:v>
                </c:pt>
                <c:pt idx="346">
                  <c:v>10/28/2012</c:v>
                </c:pt>
                <c:pt idx="347">
                  <c:v>10/28/2012</c:v>
                </c:pt>
                <c:pt idx="348">
                  <c:v>10/28/2012</c:v>
                </c:pt>
                <c:pt idx="349">
                  <c:v>10/28/2012</c:v>
                </c:pt>
                <c:pt idx="350">
                  <c:v>10/28/2012</c:v>
                </c:pt>
                <c:pt idx="351">
                  <c:v>10/28/2012</c:v>
                </c:pt>
                <c:pt idx="352">
                  <c:v>10/28/2012</c:v>
                </c:pt>
                <c:pt idx="353">
                  <c:v>10/28/2012</c:v>
                </c:pt>
                <c:pt idx="354">
                  <c:v>10/28/2012</c:v>
                </c:pt>
                <c:pt idx="355">
                  <c:v>10/28/2012</c:v>
                </c:pt>
                <c:pt idx="356">
                  <c:v>10/28/2012</c:v>
                </c:pt>
                <c:pt idx="357">
                  <c:v>10/28/2012</c:v>
                </c:pt>
                <c:pt idx="358">
                  <c:v>10/28/2012</c:v>
                </c:pt>
                <c:pt idx="359">
                  <c:v>10/28/2012</c:v>
                </c:pt>
                <c:pt idx="360">
                  <c:v>10/28/2012</c:v>
                </c:pt>
                <c:pt idx="361">
                  <c:v>10/28/2012</c:v>
                </c:pt>
                <c:pt idx="362">
                  <c:v>10/28/2012</c:v>
                </c:pt>
                <c:pt idx="363">
                  <c:v>10/28/2012</c:v>
                </c:pt>
                <c:pt idx="364">
                  <c:v>10/28/2012</c:v>
                </c:pt>
                <c:pt idx="365">
                  <c:v>10/28/2012</c:v>
                </c:pt>
                <c:pt idx="366">
                  <c:v>10/28/2012</c:v>
                </c:pt>
                <c:pt idx="367">
                  <c:v>10/28/2012</c:v>
                </c:pt>
                <c:pt idx="368">
                  <c:v>10/28/2012</c:v>
                </c:pt>
                <c:pt idx="369">
                  <c:v>10/28/2012</c:v>
                </c:pt>
                <c:pt idx="370">
                  <c:v>10/28/2012</c:v>
                </c:pt>
                <c:pt idx="371">
                  <c:v>10/28/2012</c:v>
                </c:pt>
                <c:pt idx="372">
                  <c:v>10/28/2012</c:v>
                </c:pt>
                <c:pt idx="373">
                  <c:v>10/28/2012</c:v>
                </c:pt>
                <c:pt idx="374">
                  <c:v>10/28/2012</c:v>
                </c:pt>
                <c:pt idx="375">
                  <c:v>10/28/2012</c:v>
                </c:pt>
                <c:pt idx="376">
                  <c:v>10/28/2012</c:v>
                </c:pt>
                <c:pt idx="377">
                  <c:v>10/28/2012</c:v>
                </c:pt>
                <c:pt idx="378">
                  <c:v>10/28/2012</c:v>
                </c:pt>
                <c:pt idx="379">
                  <c:v>10/28/2012</c:v>
                </c:pt>
                <c:pt idx="380">
                  <c:v>10/28/2012</c:v>
                </c:pt>
                <c:pt idx="381">
                  <c:v>10/28/2012</c:v>
                </c:pt>
                <c:pt idx="382">
                  <c:v>10/28/2012</c:v>
                </c:pt>
                <c:pt idx="383">
                  <c:v>10/28/2012</c:v>
                </c:pt>
                <c:pt idx="384">
                  <c:v>10/28/2012</c:v>
                </c:pt>
                <c:pt idx="385">
                  <c:v>10/28/2012</c:v>
                </c:pt>
                <c:pt idx="386">
                  <c:v>10/29/2012</c:v>
                </c:pt>
                <c:pt idx="387">
                  <c:v>10/29/2012</c:v>
                </c:pt>
                <c:pt idx="388">
                  <c:v>10/29/2012</c:v>
                </c:pt>
                <c:pt idx="389">
                  <c:v>10/29/2012</c:v>
                </c:pt>
                <c:pt idx="390">
                  <c:v>10/29/2012</c:v>
                </c:pt>
                <c:pt idx="391">
                  <c:v>10/29/2012</c:v>
                </c:pt>
                <c:pt idx="392">
                  <c:v>10/29/2012</c:v>
                </c:pt>
                <c:pt idx="393">
                  <c:v>10/29/2012</c:v>
                </c:pt>
                <c:pt idx="394">
                  <c:v>10/29/2012</c:v>
                </c:pt>
                <c:pt idx="395">
                  <c:v>10/29/2012</c:v>
                </c:pt>
                <c:pt idx="396">
                  <c:v>10/29/2012</c:v>
                </c:pt>
                <c:pt idx="397">
                  <c:v>10/29/2012</c:v>
                </c:pt>
                <c:pt idx="398">
                  <c:v>10/29/2012</c:v>
                </c:pt>
                <c:pt idx="399">
                  <c:v>10/29/2012</c:v>
                </c:pt>
                <c:pt idx="400">
                  <c:v>10/29/2012</c:v>
                </c:pt>
                <c:pt idx="401">
                  <c:v>10/29/2012</c:v>
                </c:pt>
                <c:pt idx="402">
                  <c:v>10/29/2012</c:v>
                </c:pt>
                <c:pt idx="403">
                  <c:v>10/29/2012</c:v>
                </c:pt>
                <c:pt idx="404">
                  <c:v>10/29/2012</c:v>
                </c:pt>
                <c:pt idx="405">
                  <c:v>10/29/2012</c:v>
                </c:pt>
                <c:pt idx="406">
                  <c:v>10/29/2012</c:v>
                </c:pt>
                <c:pt idx="407">
                  <c:v>10/29/2012</c:v>
                </c:pt>
                <c:pt idx="408">
                  <c:v>10/29/2012</c:v>
                </c:pt>
                <c:pt idx="409">
                  <c:v>10/29/2012</c:v>
                </c:pt>
                <c:pt idx="410">
                  <c:v>10/29/2012</c:v>
                </c:pt>
                <c:pt idx="411">
                  <c:v>10/29/2012</c:v>
                </c:pt>
                <c:pt idx="412">
                  <c:v>10/29/2012</c:v>
                </c:pt>
                <c:pt idx="413">
                  <c:v>10/29/2012</c:v>
                </c:pt>
                <c:pt idx="414">
                  <c:v>10/29/2012</c:v>
                </c:pt>
                <c:pt idx="415">
                  <c:v>10/29/2012</c:v>
                </c:pt>
                <c:pt idx="416">
                  <c:v>10/29/2012</c:v>
                </c:pt>
                <c:pt idx="417">
                  <c:v>10/29/2012</c:v>
                </c:pt>
                <c:pt idx="418">
                  <c:v>10/29/2012</c:v>
                </c:pt>
                <c:pt idx="419">
                  <c:v>10/29/2012</c:v>
                </c:pt>
                <c:pt idx="420">
                  <c:v>10/29/2012</c:v>
                </c:pt>
                <c:pt idx="421">
                  <c:v>10/29/2012</c:v>
                </c:pt>
                <c:pt idx="422">
                  <c:v>10/29/2012</c:v>
                </c:pt>
                <c:pt idx="423">
                  <c:v>10/29/2012</c:v>
                </c:pt>
                <c:pt idx="424">
                  <c:v>10/29/2012</c:v>
                </c:pt>
                <c:pt idx="425">
                  <c:v>10/29/2012</c:v>
                </c:pt>
                <c:pt idx="426">
                  <c:v>10/29/2012</c:v>
                </c:pt>
                <c:pt idx="427">
                  <c:v>10/29/2012</c:v>
                </c:pt>
                <c:pt idx="428">
                  <c:v>10/29/2012</c:v>
                </c:pt>
                <c:pt idx="429">
                  <c:v>10/29/2012</c:v>
                </c:pt>
                <c:pt idx="430">
                  <c:v>10/29/2012</c:v>
                </c:pt>
                <c:pt idx="431">
                  <c:v>10/29/2012</c:v>
                </c:pt>
                <c:pt idx="432">
                  <c:v>10/29/2012</c:v>
                </c:pt>
                <c:pt idx="433">
                  <c:v>10/29/2012</c:v>
                </c:pt>
                <c:pt idx="434">
                  <c:v>10/29/2012</c:v>
                </c:pt>
                <c:pt idx="435">
                  <c:v>10/29/2012</c:v>
                </c:pt>
                <c:pt idx="436">
                  <c:v>10/29/2012</c:v>
                </c:pt>
                <c:pt idx="437">
                  <c:v>10/29/2012</c:v>
                </c:pt>
                <c:pt idx="438">
                  <c:v>10/29/2012</c:v>
                </c:pt>
                <c:pt idx="439">
                  <c:v>10/29/2012</c:v>
                </c:pt>
                <c:pt idx="440">
                  <c:v>10/29/2012</c:v>
                </c:pt>
                <c:pt idx="441">
                  <c:v>10/29/2012</c:v>
                </c:pt>
                <c:pt idx="442">
                  <c:v>10/29/2012</c:v>
                </c:pt>
                <c:pt idx="443">
                  <c:v>10/29/2012</c:v>
                </c:pt>
                <c:pt idx="444">
                  <c:v>10/29/2012</c:v>
                </c:pt>
                <c:pt idx="445">
                  <c:v>10/29/2012</c:v>
                </c:pt>
                <c:pt idx="446">
                  <c:v>10/29/2012</c:v>
                </c:pt>
                <c:pt idx="447">
                  <c:v>10/29/2012</c:v>
                </c:pt>
                <c:pt idx="448">
                  <c:v>10/29/2012</c:v>
                </c:pt>
                <c:pt idx="449">
                  <c:v>10/29/2012</c:v>
                </c:pt>
                <c:pt idx="450">
                  <c:v>10/29/2012</c:v>
                </c:pt>
                <c:pt idx="451">
                  <c:v>10/29/2012</c:v>
                </c:pt>
                <c:pt idx="452">
                  <c:v>10/29/2012</c:v>
                </c:pt>
                <c:pt idx="453">
                  <c:v>10/29/2012</c:v>
                </c:pt>
                <c:pt idx="454">
                  <c:v>10/29/2012</c:v>
                </c:pt>
                <c:pt idx="455">
                  <c:v>10/29/2012</c:v>
                </c:pt>
                <c:pt idx="456">
                  <c:v>10/29/2012</c:v>
                </c:pt>
                <c:pt idx="457">
                  <c:v>10/29/2012</c:v>
                </c:pt>
                <c:pt idx="458">
                  <c:v>10/29/2012</c:v>
                </c:pt>
                <c:pt idx="459">
                  <c:v>10/29/2012</c:v>
                </c:pt>
                <c:pt idx="460">
                  <c:v>10/29/2012</c:v>
                </c:pt>
                <c:pt idx="461">
                  <c:v>10/29/2012</c:v>
                </c:pt>
                <c:pt idx="462">
                  <c:v>10/29/2012</c:v>
                </c:pt>
                <c:pt idx="463">
                  <c:v>10/29/2012</c:v>
                </c:pt>
                <c:pt idx="464">
                  <c:v>10/29/2012</c:v>
                </c:pt>
                <c:pt idx="465">
                  <c:v>10/29/2012</c:v>
                </c:pt>
                <c:pt idx="466">
                  <c:v>10/29/2012</c:v>
                </c:pt>
                <c:pt idx="467">
                  <c:v>10/29/2012</c:v>
                </c:pt>
                <c:pt idx="468">
                  <c:v>10/29/2012</c:v>
                </c:pt>
                <c:pt idx="469">
                  <c:v>10/29/2012</c:v>
                </c:pt>
                <c:pt idx="470">
                  <c:v>10/29/2012</c:v>
                </c:pt>
                <c:pt idx="471">
                  <c:v>10/29/2012</c:v>
                </c:pt>
                <c:pt idx="472">
                  <c:v>10/29/2012</c:v>
                </c:pt>
                <c:pt idx="473">
                  <c:v>10/29/2012</c:v>
                </c:pt>
                <c:pt idx="474">
                  <c:v>10/29/2012</c:v>
                </c:pt>
                <c:pt idx="475">
                  <c:v>10/29/2012</c:v>
                </c:pt>
                <c:pt idx="476">
                  <c:v>10/29/2012</c:v>
                </c:pt>
                <c:pt idx="477">
                  <c:v>10/29/2012</c:v>
                </c:pt>
                <c:pt idx="478">
                  <c:v>10/29/2012</c:v>
                </c:pt>
                <c:pt idx="479">
                  <c:v>10/29/2012</c:v>
                </c:pt>
                <c:pt idx="480">
                  <c:v>10/29/2012</c:v>
                </c:pt>
                <c:pt idx="481">
                  <c:v>10/29/2012</c:v>
                </c:pt>
                <c:pt idx="482">
                  <c:v>10/30/2012</c:v>
                </c:pt>
                <c:pt idx="483">
                  <c:v>10/30/2012</c:v>
                </c:pt>
                <c:pt idx="484">
                  <c:v>10/30/2012</c:v>
                </c:pt>
                <c:pt idx="485">
                  <c:v>10/30/2012</c:v>
                </c:pt>
                <c:pt idx="486">
                  <c:v>10/30/2012</c:v>
                </c:pt>
                <c:pt idx="487">
                  <c:v>10/30/2012</c:v>
                </c:pt>
                <c:pt idx="488">
                  <c:v>10/30/2012</c:v>
                </c:pt>
                <c:pt idx="489">
                  <c:v>10/30/2012</c:v>
                </c:pt>
                <c:pt idx="490">
                  <c:v>10/30/2012</c:v>
                </c:pt>
                <c:pt idx="491">
                  <c:v>10/30/2012</c:v>
                </c:pt>
                <c:pt idx="492">
                  <c:v>10/30/2012</c:v>
                </c:pt>
                <c:pt idx="493">
                  <c:v>10/30/2012</c:v>
                </c:pt>
                <c:pt idx="494">
                  <c:v>10/30/2012</c:v>
                </c:pt>
                <c:pt idx="495">
                  <c:v>10/30/2012</c:v>
                </c:pt>
                <c:pt idx="496">
                  <c:v>10/30/2012</c:v>
                </c:pt>
                <c:pt idx="497">
                  <c:v>10/30/2012</c:v>
                </c:pt>
                <c:pt idx="498">
                  <c:v>10/30/2012</c:v>
                </c:pt>
                <c:pt idx="499">
                  <c:v>10/30/2012</c:v>
                </c:pt>
                <c:pt idx="500">
                  <c:v>10/30/2012</c:v>
                </c:pt>
                <c:pt idx="501">
                  <c:v>10/30/2012</c:v>
                </c:pt>
                <c:pt idx="502">
                  <c:v>10/30/2012</c:v>
                </c:pt>
                <c:pt idx="503">
                  <c:v>10/30/2012</c:v>
                </c:pt>
                <c:pt idx="504">
                  <c:v>10/30/2012</c:v>
                </c:pt>
                <c:pt idx="505">
                  <c:v>10/30/2012</c:v>
                </c:pt>
                <c:pt idx="506">
                  <c:v>10/30/2012</c:v>
                </c:pt>
                <c:pt idx="507">
                  <c:v>10/30/2012</c:v>
                </c:pt>
                <c:pt idx="508">
                  <c:v>10/30/2012</c:v>
                </c:pt>
                <c:pt idx="509">
                  <c:v>10/30/2012</c:v>
                </c:pt>
                <c:pt idx="510">
                  <c:v>10/30/2012</c:v>
                </c:pt>
                <c:pt idx="511">
                  <c:v>10/30/2012</c:v>
                </c:pt>
                <c:pt idx="512">
                  <c:v>10/30/2012</c:v>
                </c:pt>
                <c:pt idx="513">
                  <c:v>10/30/2012</c:v>
                </c:pt>
                <c:pt idx="514">
                  <c:v>10/30/2012</c:v>
                </c:pt>
                <c:pt idx="515">
                  <c:v>10/30/2012</c:v>
                </c:pt>
                <c:pt idx="516">
                  <c:v>10/30/2012</c:v>
                </c:pt>
                <c:pt idx="517">
                  <c:v>10/30/2012</c:v>
                </c:pt>
                <c:pt idx="518">
                  <c:v>10/30/2012</c:v>
                </c:pt>
                <c:pt idx="519">
                  <c:v>10/30/2012</c:v>
                </c:pt>
                <c:pt idx="520">
                  <c:v>10/30/2012</c:v>
                </c:pt>
                <c:pt idx="521">
                  <c:v>10/30/2012</c:v>
                </c:pt>
                <c:pt idx="522">
                  <c:v>10/30/2012</c:v>
                </c:pt>
                <c:pt idx="523">
                  <c:v>10/30/2012</c:v>
                </c:pt>
                <c:pt idx="524">
                  <c:v>10/30/2012</c:v>
                </c:pt>
                <c:pt idx="525">
                  <c:v>10/30/2012</c:v>
                </c:pt>
                <c:pt idx="526">
                  <c:v>10/30/2012</c:v>
                </c:pt>
                <c:pt idx="527">
                  <c:v>10/30/2012</c:v>
                </c:pt>
                <c:pt idx="528">
                  <c:v>10/30/2012</c:v>
                </c:pt>
                <c:pt idx="529">
                  <c:v>10/30/2012</c:v>
                </c:pt>
                <c:pt idx="530">
                  <c:v>10/30/2012</c:v>
                </c:pt>
                <c:pt idx="531">
                  <c:v>10/30/2012</c:v>
                </c:pt>
                <c:pt idx="532">
                  <c:v>10/30/2012</c:v>
                </c:pt>
                <c:pt idx="533">
                  <c:v>10/30/2012</c:v>
                </c:pt>
                <c:pt idx="534">
                  <c:v>10/30/2012</c:v>
                </c:pt>
                <c:pt idx="535">
                  <c:v>10/30/2012</c:v>
                </c:pt>
                <c:pt idx="536">
                  <c:v>10/30/2012</c:v>
                </c:pt>
                <c:pt idx="537">
                  <c:v>10/30/2012</c:v>
                </c:pt>
                <c:pt idx="538">
                  <c:v>10/30/2012</c:v>
                </c:pt>
                <c:pt idx="539">
                  <c:v>10/30/2012</c:v>
                </c:pt>
                <c:pt idx="540">
                  <c:v>10/30/2012</c:v>
                </c:pt>
                <c:pt idx="541">
                  <c:v>10/30/2012</c:v>
                </c:pt>
                <c:pt idx="542">
                  <c:v>10/30/2012</c:v>
                </c:pt>
                <c:pt idx="543">
                  <c:v>10/30/2012</c:v>
                </c:pt>
                <c:pt idx="544">
                  <c:v>10/30/2012</c:v>
                </c:pt>
                <c:pt idx="545">
                  <c:v>10/30/2012</c:v>
                </c:pt>
                <c:pt idx="546">
                  <c:v>10/30/2012</c:v>
                </c:pt>
                <c:pt idx="547">
                  <c:v>10/30/2012</c:v>
                </c:pt>
                <c:pt idx="548">
                  <c:v>10/30/2012</c:v>
                </c:pt>
                <c:pt idx="549">
                  <c:v>10/30/2012</c:v>
                </c:pt>
                <c:pt idx="550">
                  <c:v>10/30/2012</c:v>
                </c:pt>
                <c:pt idx="551">
                  <c:v>10/30/2012</c:v>
                </c:pt>
                <c:pt idx="552">
                  <c:v>10/30/2012</c:v>
                </c:pt>
                <c:pt idx="553">
                  <c:v>10/30/2012</c:v>
                </c:pt>
                <c:pt idx="554">
                  <c:v>10/30/2012</c:v>
                </c:pt>
                <c:pt idx="555">
                  <c:v>10/30/2012</c:v>
                </c:pt>
                <c:pt idx="556">
                  <c:v>10/30/2012</c:v>
                </c:pt>
                <c:pt idx="557">
                  <c:v>10/30/2012</c:v>
                </c:pt>
                <c:pt idx="558">
                  <c:v>10/30/2012</c:v>
                </c:pt>
                <c:pt idx="559">
                  <c:v>10/30/2012</c:v>
                </c:pt>
                <c:pt idx="560">
                  <c:v>10/30/2012</c:v>
                </c:pt>
                <c:pt idx="561">
                  <c:v>10/30/2012</c:v>
                </c:pt>
                <c:pt idx="562">
                  <c:v>10/30/2012</c:v>
                </c:pt>
                <c:pt idx="563">
                  <c:v>10/30/2012</c:v>
                </c:pt>
                <c:pt idx="564">
                  <c:v>10/30/2012</c:v>
                </c:pt>
                <c:pt idx="565">
                  <c:v>10/30/2012</c:v>
                </c:pt>
                <c:pt idx="566">
                  <c:v>10/30/2012</c:v>
                </c:pt>
                <c:pt idx="567">
                  <c:v>10/30/2012</c:v>
                </c:pt>
                <c:pt idx="568">
                  <c:v>10/30/2012</c:v>
                </c:pt>
                <c:pt idx="569">
                  <c:v>10/30/2012</c:v>
                </c:pt>
                <c:pt idx="570">
                  <c:v>10/30/2012</c:v>
                </c:pt>
                <c:pt idx="571">
                  <c:v>10/30/2012</c:v>
                </c:pt>
                <c:pt idx="572">
                  <c:v>10/30/2012</c:v>
                </c:pt>
                <c:pt idx="573">
                  <c:v>10/30/2012</c:v>
                </c:pt>
                <c:pt idx="574">
                  <c:v>10/30/2012</c:v>
                </c:pt>
                <c:pt idx="575">
                  <c:v>10/30/2012</c:v>
                </c:pt>
                <c:pt idx="576">
                  <c:v>10/30/2012</c:v>
                </c:pt>
                <c:pt idx="577">
                  <c:v>10/30/2012</c:v>
                </c:pt>
                <c:pt idx="578">
                  <c:v>10/31/2012</c:v>
                </c:pt>
                <c:pt idx="579">
                  <c:v>10/31/2012</c:v>
                </c:pt>
                <c:pt idx="580">
                  <c:v>10/31/2012</c:v>
                </c:pt>
                <c:pt idx="581">
                  <c:v>10/31/2012</c:v>
                </c:pt>
                <c:pt idx="582">
                  <c:v>10/31/2012</c:v>
                </c:pt>
                <c:pt idx="583">
                  <c:v>10/31/2012</c:v>
                </c:pt>
                <c:pt idx="584">
                  <c:v>10/31/2012</c:v>
                </c:pt>
                <c:pt idx="585">
                  <c:v>10/31/2012</c:v>
                </c:pt>
                <c:pt idx="586">
                  <c:v>10/31/2012</c:v>
                </c:pt>
                <c:pt idx="587">
                  <c:v>10/31/2012</c:v>
                </c:pt>
                <c:pt idx="588">
                  <c:v>10/31/2012</c:v>
                </c:pt>
                <c:pt idx="589">
                  <c:v>10/31/2012</c:v>
                </c:pt>
                <c:pt idx="590">
                  <c:v>10/31/2012</c:v>
                </c:pt>
                <c:pt idx="591">
                  <c:v>10/31/2012</c:v>
                </c:pt>
                <c:pt idx="592">
                  <c:v>10/31/2012</c:v>
                </c:pt>
                <c:pt idx="593">
                  <c:v>10/31/2012</c:v>
                </c:pt>
                <c:pt idx="594">
                  <c:v>10/31/2012</c:v>
                </c:pt>
                <c:pt idx="595">
                  <c:v>10/31/2012</c:v>
                </c:pt>
                <c:pt idx="596">
                  <c:v>10/31/2012</c:v>
                </c:pt>
                <c:pt idx="597">
                  <c:v>10/31/2012</c:v>
                </c:pt>
                <c:pt idx="598">
                  <c:v>10/31/2012</c:v>
                </c:pt>
                <c:pt idx="599">
                  <c:v>10/31/2012</c:v>
                </c:pt>
                <c:pt idx="600">
                  <c:v>10/31/2012</c:v>
                </c:pt>
                <c:pt idx="601">
                  <c:v>10/31/2012</c:v>
                </c:pt>
                <c:pt idx="602">
                  <c:v>10/31/2012</c:v>
                </c:pt>
                <c:pt idx="603">
                  <c:v>10/31/2012</c:v>
                </c:pt>
                <c:pt idx="604">
                  <c:v>10/31/2012</c:v>
                </c:pt>
                <c:pt idx="605">
                  <c:v>10/31/2012</c:v>
                </c:pt>
                <c:pt idx="606">
                  <c:v>10/31/2012</c:v>
                </c:pt>
                <c:pt idx="607">
                  <c:v>10/31/2012</c:v>
                </c:pt>
                <c:pt idx="608">
                  <c:v>10/31/2012</c:v>
                </c:pt>
                <c:pt idx="609">
                  <c:v>10/31/2012</c:v>
                </c:pt>
                <c:pt idx="610">
                  <c:v>10/31/2012</c:v>
                </c:pt>
                <c:pt idx="611">
                  <c:v>10/31/2012</c:v>
                </c:pt>
                <c:pt idx="612">
                  <c:v>10/31/2012</c:v>
                </c:pt>
                <c:pt idx="613">
                  <c:v>10/31/2012</c:v>
                </c:pt>
                <c:pt idx="614">
                  <c:v>10/31/2012</c:v>
                </c:pt>
                <c:pt idx="615">
                  <c:v>10/31/2012</c:v>
                </c:pt>
                <c:pt idx="616">
                  <c:v>10/31/2012</c:v>
                </c:pt>
                <c:pt idx="617">
                  <c:v>10/31/2012</c:v>
                </c:pt>
                <c:pt idx="618">
                  <c:v>10/31/2012</c:v>
                </c:pt>
                <c:pt idx="619">
                  <c:v>10/31/2012</c:v>
                </c:pt>
                <c:pt idx="620">
                  <c:v>10/31/2012</c:v>
                </c:pt>
                <c:pt idx="621">
                  <c:v>10/31/2012</c:v>
                </c:pt>
                <c:pt idx="622">
                  <c:v>10/31/2012</c:v>
                </c:pt>
                <c:pt idx="623">
                  <c:v>10/31/2012</c:v>
                </c:pt>
                <c:pt idx="624">
                  <c:v>10/31/2012</c:v>
                </c:pt>
                <c:pt idx="625">
                  <c:v>10/31/2012</c:v>
                </c:pt>
                <c:pt idx="626">
                  <c:v>10/31/2012</c:v>
                </c:pt>
                <c:pt idx="627">
                  <c:v>10/31/2012</c:v>
                </c:pt>
                <c:pt idx="628">
                  <c:v>10/31/2012</c:v>
                </c:pt>
                <c:pt idx="629">
                  <c:v>10/31/2012</c:v>
                </c:pt>
                <c:pt idx="630">
                  <c:v>10/31/2012</c:v>
                </c:pt>
                <c:pt idx="631">
                  <c:v>10/31/2012</c:v>
                </c:pt>
                <c:pt idx="632">
                  <c:v>10/31/2012</c:v>
                </c:pt>
                <c:pt idx="633">
                  <c:v>10/31/2012</c:v>
                </c:pt>
                <c:pt idx="634">
                  <c:v>10/31/2012</c:v>
                </c:pt>
                <c:pt idx="635">
                  <c:v>10/31/2012</c:v>
                </c:pt>
                <c:pt idx="636">
                  <c:v>10/31/2012</c:v>
                </c:pt>
                <c:pt idx="637">
                  <c:v>10/31/2012</c:v>
                </c:pt>
                <c:pt idx="638">
                  <c:v>10/31/2012</c:v>
                </c:pt>
                <c:pt idx="639">
                  <c:v>10/31/2012</c:v>
                </c:pt>
                <c:pt idx="640">
                  <c:v>10/31/2012</c:v>
                </c:pt>
                <c:pt idx="641">
                  <c:v>10/31/2012</c:v>
                </c:pt>
                <c:pt idx="642">
                  <c:v>10/31/2012</c:v>
                </c:pt>
                <c:pt idx="643">
                  <c:v>10/31/2012</c:v>
                </c:pt>
                <c:pt idx="644">
                  <c:v>10/31/2012</c:v>
                </c:pt>
                <c:pt idx="645">
                  <c:v>10/31/2012</c:v>
                </c:pt>
                <c:pt idx="646">
                  <c:v>10/31/2012</c:v>
                </c:pt>
                <c:pt idx="647">
                  <c:v>10/31/2012</c:v>
                </c:pt>
                <c:pt idx="648">
                  <c:v>10/31/2012</c:v>
                </c:pt>
                <c:pt idx="649">
                  <c:v>10/31/2012</c:v>
                </c:pt>
                <c:pt idx="650">
                  <c:v>10/31/2012</c:v>
                </c:pt>
                <c:pt idx="651">
                  <c:v>10/31/2012</c:v>
                </c:pt>
                <c:pt idx="652">
                  <c:v>10/31/2012</c:v>
                </c:pt>
                <c:pt idx="653">
                  <c:v>10/31/2012</c:v>
                </c:pt>
                <c:pt idx="654">
                  <c:v>10/31/2012</c:v>
                </c:pt>
                <c:pt idx="655">
                  <c:v>10/31/2012</c:v>
                </c:pt>
                <c:pt idx="656">
                  <c:v>10/31/2012</c:v>
                </c:pt>
                <c:pt idx="657">
                  <c:v>10/31/2012</c:v>
                </c:pt>
                <c:pt idx="658">
                  <c:v>10/31/2012</c:v>
                </c:pt>
                <c:pt idx="659">
                  <c:v>10/31/2012</c:v>
                </c:pt>
                <c:pt idx="660">
                  <c:v>10/31/2012</c:v>
                </c:pt>
                <c:pt idx="661">
                  <c:v>10/31/2012</c:v>
                </c:pt>
                <c:pt idx="662">
                  <c:v>10/31/2012</c:v>
                </c:pt>
                <c:pt idx="663">
                  <c:v>10/31/2012</c:v>
                </c:pt>
                <c:pt idx="664">
                  <c:v>10/31/2012</c:v>
                </c:pt>
                <c:pt idx="665">
                  <c:v>10/31/2012</c:v>
                </c:pt>
                <c:pt idx="666">
                  <c:v>10/31/2012</c:v>
                </c:pt>
                <c:pt idx="667">
                  <c:v>10/31/2012</c:v>
                </c:pt>
                <c:pt idx="668">
                  <c:v>10/31/2012</c:v>
                </c:pt>
                <c:pt idx="669">
                  <c:v>10/31/2012</c:v>
                </c:pt>
                <c:pt idx="670">
                  <c:v>10/31/2012</c:v>
                </c:pt>
                <c:pt idx="671">
                  <c:v>10/31/2012</c:v>
                </c:pt>
                <c:pt idx="672">
                  <c:v>10/31/2012</c:v>
                </c:pt>
                <c:pt idx="673">
                  <c:v>10/31/2012</c:v>
                </c:pt>
                <c:pt idx="674">
                  <c:v>11/1/2012</c:v>
                </c:pt>
                <c:pt idx="675">
                  <c:v>11/1/2012</c:v>
                </c:pt>
                <c:pt idx="676">
                  <c:v>11/1/2012</c:v>
                </c:pt>
                <c:pt idx="677">
                  <c:v>11/1/2012</c:v>
                </c:pt>
                <c:pt idx="678">
                  <c:v>11/1/2012</c:v>
                </c:pt>
                <c:pt idx="679">
                  <c:v>11/1/2012</c:v>
                </c:pt>
                <c:pt idx="680">
                  <c:v>11/1/2012</c:v>
                </c:pt>
                <c:pt idx="681">
                  <c:v>11/1/2012</c:v>
                </c:pt>
                <c:pt idx="682">
                  <c:v>11/1/2012</c:v>
                </c:pt>
                <c:pt idx="683">
                  <c:v>11/1/2012</c:v>
                </c:pt>
                <c:pt idx="684">
                  <c:v>11/1/2012</c:v>
                </c:pt>
                <c:pt idx="685">
                  <c:v>11/1/2012</c:v>
                </c:pt>
                <c:pt idx="686">
                  <c:v>11/1/2012</c:v>
                </c:pt>
                <c:pt idx="687">
                  <c:v>11/1/2012</c:v>
                </c:pt>
                <c:pt idx="688">
                  <c:v>11/1/2012</c:v>
                </c:pt>
                <c:pt idx="689">
                  <c:v>11/1/2012</c:v>
                </c:pt>
                <c:pt idx="690">
                  <c:v>11/1/2012</c:v>
                </c:pt>
                <c:pt idx="691">
                  <c:v>11/1/2012</c:v>
                </c:pt>
                <c:pt idx="692">
                  <c:v>11/1/2012</c:v>
                </c:pt>
                <c:pt idx="693">
                  <c:v>11/1/2012</c:v>
                </c:pt>
                <c:pt idx="694">
                  <c:v>11/1/2012</c:v>
                </c:pt>
                <c:pt idx="695">
                  <c:v>11/1/2012</c:v>
                </c:pt>
                <c:pt idx="696">
                  <c:v>11/1/2012</c:v>
                </c:pt>
                <c:pt idx="697">
                  <c:v>11/1/2012</c:v>
                </c:pt>
                <c:pt idx="698">
                  <c:v>11/1/2012</c:v>
                </c:pt>
                <c:pt idx="699">
                  <c:v>11/1/2012</c:v>
                </c:pt>
                <c:pt idx="700">
                  <c:v>11/1/2012</c:v>
                </c:pt>
                <c:pt idx="701">
                  <c:v>11/1/2012</c:v>
                </c:pt>
                <c:pt idx="702">
                  <c:v>11/1/2012</c:v>
                </c:pt>
                <c:pt idx="703">
                  <c:v>11/1/2012</c:v>
                </c:pt>
                <c:pt idx="704">
                  <c:v>11/1/2012</c:v>
                </c:pt>
                <c:pt idx="705">
                  <c:v>11/1/2012</c:v>
                </c:pt>
                <c:pt idx="706">
                  <c:v>11/1/2012</c:v>
                </c:pt>
                <c:pt idx="707">
                  <c:v>11/1/2012</c:v>
                </c:pt>
                <c:pt idx="708">
                  <c:v>11/1/2012</c:v>
                </c:pt>
                <c:pt idx="709">
                  <c:v>11/1/2012</c:v>
                </c:pt>
                <c:pt idx="710">
                  <c:v>11/1/2012</c:v>
                </c:pt>
                <c:pt idx="711">
                  <c:v>11/1/2012</c:v>
                </c:pt>
                <c:pt idx="712">
                  <c:v>11/1/2012</c:v>
                </c:pt>
                <c:pt idx="713">
                  <c:v>11/1/2012</c:v>
                </c:pt>
                <c:pt idx="714">
                  <c:v>11/1/2012</c:v>
                </c:pt>
                <c:pt idx="715">
                  <c:v>11/1/2012</c:v>
                </c:pt>
                <c:pt idx="716">
                  <c:v>11/1/2012</c:v>
                </c:pt>
                <c:pt idx="717">
                  <c:v>11/1/2012</c:v>
                </c:pt>
                <c:pt idx="718">
                  <c:v>11/1/2012</c:v>
                </c:pt>
                <c:pt idx="719">
                  <c:v>11/1/2012</c:v>
                </c:pt>
                <c:pt idx="720">
                  <c:v>11/1/2012</c:v>
                </c:pt>
                <c:pt idx="721">
                  <c:v>11/1/2012</c:v>
                </c:pt>
                <c:pt idx="722">
                  <c:v>11/1/2012</c:v>
                </c:pt>
                <c:pt idx="723">
                  <c:v>11/1/2012</c:v>
                </c:pt>
                <c:pt idx="724">
                  <c:v>11/1/2012</c:v>
                </c:pt>
                <c:pt idx="725">
                  <c:v>11/1/2012</c:v>
                </c:pt>
                <c:pt idx="726">
                  <c:v>11/1/2012</c:v>
                </c:pt>
                <c:pt idx="727">
                  <c:v>11/1/2012</c:v>
                </c:pt>
                <c:pt idx="728">
                  <c:v>11/1/2012</c:v>
                </c:pt>
                <c:pt idx="729">
                  <c:v>11/1/2012</c:v>
                </c:pt>
                <c:pt idx="730">
                  <c:v>11/1/2012</c:v>
                </c:pt>
                <c:pt idx="731">
                  <c:v>11/1/2012</c:v>
                </c:pt>
                <c:pt idx="732">
                  <c:v>11/1/2012</c:v>
                </c:pt>
                <c:pt idx="733">
                  <c:v>11/1/2012</c:v>
                </c:pt>
                <c:pt idx="734">
                  <c:v>11/1/2012</c:v>
                </c:pt>
                <c:pt idx="735">
                  <c:v>11/1/2012</c:v>
                </c:pt>
                <c:pt idx="736">
                  <c:v>11/1/2012</c:v>
                </c:pt>
                <c:pt idx="737">
                  <c:v>11/1/2012</c:v>
                </c:pt>
                <c:pt idx="738">
                  <c:v>11/1/2012</c:v>
                </c:pt>
                <c:pt idx="739">
                  <c:v>11/1/2012</c:v>
                </c:pt>
                <c:pt idx="740">
                  <c:v>11/1/2012</c:v>
                </c:pt>
                <c:pt idx="741">
                  <c:v>11/1/2012</c:v>
                </c:pt>
                <c:pt idx="742">
                  <c:v>11/1/2012</c:v>
                </c:pt>
                <c:pt idx="743">
                  <c:v>11/1/2012</c:v>
                </c:pt>
                <c:pt idx="744">
                  <c:v>11/1/2012</c:v>
                </c:pt>
                <c:pt idx="745">
                  <c:v>11/1/2012</c:v>
                </c:pt>
                <c:pt idx="746">
                  <c:v>11/1/2012</c:v>
                </c:pt>
                <c:pt idx="747">
                  <c:v>11/1/2012</c:v>
                </c:pt>
                <c:pt idx="748">
                  <c:v>11/1/2012</c:v>
                </c:pt>
                <c:pt idx="749">
                  <c:v>11/1/2012</c:v>
                </c:pt>
                <c:pt idx="750">
                  <c:v>11/1/2012</c:v>
                </c:pt>
                <c:pt idx="751">
                  <c:v>11/1/2012</c:v>
                </c:pt>
                <c:pt idx="752">
                  <c:v>11/1/2012</c:v>
                </c:pt>
                <c:pt idx="753">
                  <c:v>11/1/2012</c:v>
                </c:pt>
                <c:pt idx="754">
                  <c:v>11/1/2012</c:v>
                </c:pt>
                <c:pt idx="755">
                  <c:v>11/1/2012</c:v>
                </c:pt>
                <c:pt idx="756">
                  <c:v>11/1/2012</c:v>
                </c:pt>
                <c:pt idx="757">
                  <c:v>11/1/2012</c:v>
                </c:pt>
                <c:pt idx="758">
                  <c:v>11/1/2012</c:v>
                </c:pt>
                <c:pt idx="759">
                  <c:v>11/1/2012</c:v>
                </c:pt>
                <c:pt idx="760">
                  <c:v>11/1/2012</c:v>
                </c:pt>
                <c:pt idx="761">
                  <c:v>11/1/2012</c:v>
                </c:pt>
                <c:pt idx="762">
                  <c:v>11/1/2012</c:v>
                </c:pt>
                <c:pt idx="763">
                  <c:v>11/1/2012</c:v>
                </c:pt>
                <c:pt idx="764">
                  <c:v>11/1/2012</c:v>
                </c:pt>
                <c:pt idx="765">
                  <c:v>11/1/2012</c:v>
                </c:pt>
                <c:pt idx="766">
                  <c:v>11/1/2012</c:v>
                </c:pt>
                <c:pt idx="767">
                  <c:v>11/1/2012</c:v>
                </c:pt>
                <c:pt idx="768">
                  <c:v>11/1/2012</c:v>
                </c:pt>
                <c:pt idx="769">
                  <c:v>11/1/2012</c:v>
                </c:pt>
                <c:pt idx="770">
                  <c:v>11/2/2012</c:v>
                </c:pt>
                <c:pt idx="771">
                  <c:v>11/2/2012</c:v>
                </c:pt>
                <c:pt idx="772">
                  <c:v>11/2/2012</c:v>
                </c:pt>
                <c:pt idx="773">
                  <c:v>11/2/2012</c:v>
                </c:pt>
                <c:pt idx="774">
                  <c:v>11/2/2012</c:v>
                </c:pt>
                <c:pt idx="775">
                  <c:v>11/2/2012</c:v>
                </c:pt>
                <c:pt idx="776">
                  <c:v>11/2/2012</c:v>
                </c:pt>
                <c:pt idx="777">
                  <c:v>11/2/2012</c:v>
                </c:pt>
                <c:pt idx="778">
                  <c:v>11/2/2012</c:v>
                </c:pt>
                <c:pt idx="779">
                  <c:v>11/2/2012</c:v>
                </c:pt>
                <c:pt idx="780">
                  <c:v>11/2/2012</c:v>
                </c:pt>
                <c:pt idx="781">
                  <c:v>11/2/2012</c:v>
                </c:pt>
                <c:pt idx="782">
                  <c:v>11/2/2012</c:v>
                </c:pt>
                <c:pt idx="783">
                  <c:v>11/2/2012</c:v>
                </c:pt>
                <c:pt idx="784">
                  <c:v>11/2/2012</c:v>
                </c:pt>
                <c:pt idx="785">
                  <c:v>11/2/2012</c:v>
                </c:pt>
                <c:pt idx="786">
                  <c:v>11/2/2012</c:v>
                </c:pt>
                <c:pt idx="787">
                  <c:v>11/2/2012</c:v>
                </c:pt>
                <c:pt idx="788">
                  <c:v>11/2/2012</c:v>
                </c:pt>
                <c:pt idx="789">
                  <c:v>11/2/2012</c:v>
                </c:pt>
                <c:pt idx="790">
                  <c:v>11/2/2012</c:v>
                </c:pt>
                <c:pt idx="791">
                  <c:v>11/2/2012</c:v>
                </c:pt>
                <c:pt idx="792">
                  <c:v>11/2/2012</c:v>
                </c:pt>
                <c:pt idx="793">
                  <c:v>11/2/2012</c:v>
                </c:pt>
                <c:pt idx="794">
                  <c:v>11/2/2012</c:v>
                </c:pt>
                <c:pt idx="795">
                  <c:v>11/2/2012</c:v>
                </c:pt>
                <c:pt idx="796">
                  <c:v>11/2/2012</c:v>
                </c:pt>
                <c:pt idx="797">
                  <c:v>11/2/2012</c:v>
                </c:pt>
                <c:pt idx="798">
                  <c:v>11/2/2012</c:v>
                </c:pt>
                <c:pt idx="799">
                  <c:v>11/2/2012</c:v>
                </c:pt>
                <c:pt idx="800">
                  <c:v>11/2/2012</c:v>
                </c:pt>
                <c:pt idx="801">
                  <c:v>11/2/2012</c:v>
                </c:pt>
                <c:pt idx="802">
                  <c:v>11/2/2012</c:v>
                </c:pt>
                <c:pt idx="803">
                  <c:v>11/2/2012</c:v>
                </c:pt>
                <c:pt idx="804">
                  <c:v>11/2/2012</c:v>
                </c:pt>
                <c:pt idx="805">
                  <c:v>11/2/2012</c:v>
                </c:pt>
                <c:pt idx="806">
                  <c:v>11/2/2012</c:v>
                </c:pt>
                <c:pt idx="807">
                  <c:v>11/2/2012</c:v>
                </c:pt>
                <c:pt idx="808">
                  <c:v>11/2/2012</c:v>
                </c:pt>
                <c:pt idx="809">
                  <c:v>11/2/2012</c:v>
                </c:pt>
                <c:pt idx="810">
                  <c:v>11/2/2012</c:v>
                </c:pt>
                <c:pt idx="811">
                  <c:v>11/2/2012</c:v>
                </c:pt>
                <c:pt idx="812">
                  <c:v>11/2/2012</c:v>
                </c:pt>
                <c:pt idx="813">
                  <c:v>11/2/2012</c:v>
                </c:pt>
                <c:pt idx="814">
                  <c:v>11/2/2012</c:v>
                </c:pt>
                <c:pt idx="815">
                  <c:v>11/2/2012</c:v>
                </c:pt>
                <c:pt idx="816">
                  <c:v>11/2/2012</c:v>
                </c:pt>
                <c:pt idx="817">
                  <c:v>11/2/2012</c:v>
                </c:pt>
                <c:pt idx="818">
                  <c:v>11/2/2012</c:v>
                </c:pt>
                <c:pt idx="819">
                  <c:v>11/2/2012</c:v>
                </c:pt>
                <c:pt idx="820">
                  <c:v>11/2/2012</c:v>
                </c:pt>
                <c:pt idx="821">
                  <c:v>11/2/2012</c:v>
                </c:pt>
                <c:pt idx="822">
                  <c:v>11/2/2012</c:v>
                </c:pt>
                <c:pt idx="823">
                  <c:v>11/2/2012</c:v>
                </c:pt>
                <c:pt idx="824">
                  <c:v>11/2/2012</c:v>
                </c:pt>
                <c:pt idx="825">
                  <c:v>11/2/2012</c:v>
                </c:pt>
                <c:pt idx="826">
                  <c:v>11/2/2012</c:v>
                </c:pt>
                <c:pt idx="827">
                  <c:v>11/2/2012</c:v>
                </c:pt>
                <c:pt idx="828">
                  <c:v>11/2/2012</c:v>
                </c:pt>
                <c:pt idx="829">
                  <c:v>11/2/2012</c:v>
                </c:pt>
                <c:pt idx="830">
                  <c:v>11/2/2012</c:v>
                </c:pt>
                <c:pt idx="831">
                  <c:v>11/2/2012</c:v>
                </c:pt>
                <c:pt idx="832">
                  <c:v>11/2/2012</c:v>
                </c:pt>
                <c:pt idx="833">
                  <c:v>11/2/2012</c:v>
                </c:pt>
                <c:pt idx="834">
                  <c:v>11/2/2012</c:v>
                </c:pt>
                <c:pt idx="835">
                  <c:v>11/2/2012</c:v>
                </c:pt>
                <c:pt idx="836">
                  <c:v>11/2/2012</c:v>
                </c:pt>
                <c:pt idx="837">
                  <c:v>11/2/2012</c:v>
                </c:pt>
                <c:pt idx="838">
                  <c:v>11/2/2012</c:v>
                </c:pt>
                <c:pt idx="839">
                  <c:v>11/2/2012</c:v>
                </c:pt>
                <c:pt idx="840">
                  <c:v>11/2/2012</c:v>
                </c:pt>
                <c:pt idx="841">
                  <c:v>11/2/2012</c:v>
                </c:pt>
                <c:pt idx="842">
                  <c:v>11/2/2012</c:v>
                </c:pt>
                <c:pt idx="843">
                  <c:v>11/2/2012</c:v>
                </c:pt>
                <c:pt idx="844">
                  <c:v>11/2/2012</c:v>
                </c:pt>
                <c:pt idx="845">
                  <c:v>11/2/2012</c:v>
                </c:pt>
                <c:pt idx="846">
                  <c:v>11/2/2012</c:v>
                </c:pt>
                <c:pt idx="847">
                  <c:v>11/2/2012</c:v>
                </c:pt>
                <c:pt idx="848">
                  <c:v>11/2/2012</c:v>
                </c:pt>
                <c:pt idx="849">
                  <c:v>11/2/2012</c:v>
                </c:pt>
                <c:pt idx="850">
                  <c:v>11/2/2012</c:v>
                </c:pt>
                <c:pt idx="851">
                  <c:v>11/2/2012</c:v>
                </c:pt>
                <c:pt idx="852">
                  <c:v>11/2/2012</c:v>
                </c:pt>
                <c:pt idx="853">
                  <c:v>11/2/2012</c:v>
                </c:pt>
                <c:pt idx="854">
                  <c:v>11/2/2012</c:v>
                </c:pt>
                <c:pt idx="855">
                  <c:v>11/2/2012</c:v>
                </c:pt>
                <c:pt idx="856">
                  <c:v>11/2/2012</c:v>
                </c:pt>
                <c:pt idx="857">
                  <c:v>11/2/2012</c:v>
                </c:pt>
                <c:pt idx="858">
                  <c:v>11/2/2012</c:v>
                </c:pt>
                <c:pt idx="859">
                  <c:v>11/2/2012</c:v>
                </c:pt>
                <c:pt idx="860">
                  <c:v>11/2/2012</c:v>
                </c:pt>
                <c:pt idx="861">
                  <c:v>11/2/2012</c:v>
                </c:pt>
                <c:pt idx="862">
                  <c:v>11/2/2012</c:v>
                </c:pt>
                <c:pt idx="863">
                  <c:v>11/2/2012</c:v>
                </c:pt>
                <c:pt idx="864">
                  <c:v>11/2/2012</c:v>
                </c:pt>
                <c:pt idx="865">
                  <c:v>11/2/2012</c:v>
                </c:pt>
                <c:pt idx="866">
                  <c:v>11/3/2012</c:v>
                </c:pt>
                <c:pt idx="867">
                  <c:v>11/3/2012</c:v>
                </c:pt>
                <c:pt idx="868">
                  <c:v>11/3/2012</c:v>
                </c:pt>
                <c:pt idx="869">
                  <c:v>11/3/2012</c:v>
                </c:pt>
                <c:pt idx="870">
                  <c:v>11/3/2012</c:v>
                </c:pt>
                <c:pt idx="871">
                  <c:v>11/3/2012</c:v>
                </c:pt>
                <c:pt idx="872">
                  <c:v>11/3/2012</c:v>
                </c:pt>
                <c:pt idx="873">
                  <c:v>11/3/2012</c:v>
                </c:pt>
                <c:pt idx="874">
                  <c:v>11/3/2012</c:v>
                </c:pt>
                <c:pt idx="875">
                  <c:v>11/3/2012</c:v>
                </c:pt>
                <c:pt idx="876">
                  <c:v>11/3/2012</c:v>
                </c:pt>
                <c:pt idx="877">
                  <c:v>11/3/2012</c:v>
                </c:pt>
                <c:pt idx="878">
                  <c:v>11/3/2012</c:v>
                </c:pt>
                <c:pt idx="879">
                  <c:v>11/3/2012</c:v>
                </c:pt>
                <c:pt idx="880">
                  <c:v>11/3/2012</c:v>
                </c:pt>
                <c:pt idx="881">
                  <c:v>11/3/2012</c:v>
                </c:pt>
                <c:pt idx="882">
                  <c:v>11/3/2012</c:v>
                </c:pt>
                <c:pt idx="883">
                  <c:v>11/3/2012</c:v>
                </c:pt>
                <c:pt idx="884">
                  <c:v>11/3/2012</c:v>
                </c:pt>
                <c:pt idx="885">
                  <c:v>11/3/2012</c:v>
                </c:pt>
                <c:pt idx="886">
                  <c:v>11/3/2012</c:v>
                </c:pt>
                <c:pt idx="887">
                  <c:v>11/3/2012</c:v>
                </c:pt>
                <c:pt idx="888">
                  <c:v>11/3/2012</c:v>
                </c:pt>
                <c:pt idx="889">
                  <c:v>11/3/2012</c:v>
                </c:pt>
                <c:pt idx="890">
                  <c:v>11/3/2012</c:v>
                </c:pt>
                <c:pt idx="891">
                  <c:v>11/3/2012</c:v>
                </c:pt>
                <c:pt idx="892">
                  <c:v>11/3/2012</c:v>
                </c:pt>
                <c:pt idx="893">
                  <c:v>11/3/2012</c:v>
                </c:pt>
                <c:pt idx="894">
                  <c:v>11/3/2012</c:v>
                </c:pt>
                <c:pt idx="895">
                  <c:v>11/3/2012</c:v>
                </c:pt>
                <c:pt idx="896">
                  <c:v>11/3/2012</c:v>
                </c:pt>
                <c:pt idx="897">
                  <c:v>11/3/2012</c:v>
                </c:pt>
                <c:pt idx="898">
                  <c:v>11/3/2012</c:v>
                </c:pt>
                <c:pt idx="899">
                  <c:v>11/3/2012</c:v>
                </c:pt>
                <c:pt idx="900">
                  <c:v>11/3/2012</c:v>
                </c:pt>
                <c:pt idx="901">
                  <c:v>11/3/2012</c:v>
                </c:pt>
                <c:pt idx="902">
                  <c:v>11/3/2012</c:v>
                </c:pt>
                <c:pt idx="903">
                  <c:v>11/3/2012</c:v>
                </c:pt>
                <c:pt idx="904">
                  <c:v>11/3/2012</c:v>
                </c:pt>
                <c:pt idx="905">
                  <c:v>11/3/2012</c:v>
                </c:pt>
                <c:pt idx="906">
                  <c:v>11/3/2012</c:v>
                </c:pt>
                <c:pt idx="907">
                  <c:v>11/3/2012</c:v>
                </c:pt>
                <c:pt idx="908">
                  <c:v>11/3/2012</c:v>
                </c:pt>
                <c:pt idx="909">
                  <c:v>11/3/2012</c:v>
                </c:pt>
                <c:pt idx="910">
                  <c:v>11/3/2012</c:v>
                </c:pt>
                <c:pt idx="911">
                  <c:v>11/3/2012</c:v>
                </c:pt>
                <c:pt idx="912">
                  <c:v>11/3/2012</c:v>
                </c:pt>
                <c:pt idx="913">
                  <c:v>11/3/2012</c:v>
                </c:pt>
                <c:pt idx="914">
                  <c:v>11/3/2012</c:v>
                </c:pt>
                <c:pt idx="915">
                  <c:v>11/3/2012</c:v>
                </c:pt>
                <c:pt idx="916">
                  <c:v>11/3/2012</c:v>
                </c:pt>
                <c:pt idx="917">
                  <c:v>11/3/2012</c:v>
                </c:pt>
                <c:pt idx="918">
                  <c:v>11/3/2012</c:v>
                </c:pt>
                <c:pt idx="919">
                  <c:v>11/3/2012</c:v>
                </c:pt>
                <c:pt idx="920">
                  <c:v>11/3/2012</c:v>
                </c:pt>
                <c:pt idx="921">
                  <c:v>11/3/2012</c:v>
                </c:pt>
                <c:pt idx="922">
                  <c:v>11/3/2012</c:v>
                </c:pt>
                <c:pt idx="923">
                  <c:v>11/3/2012</c:v>
                </c:pt>
                <c:pt idx="924">
                  <c:v>11/3/2012</c:v>
                </c:pt>
                <c:pt idx="925">
                  <c:v>11/3/2012</c:v>
                </c:pt>
                <c:pt idx="926">
                  <c:v>11/3/2012</c:v>
                </c:pt>
                <c:pt idx="927">
                  <c:v>11/3/2012</c:v>
                </c:pt>
                <c:pt idx="928">
                  <c:v>11/3/2012</c:v>
                </c:pt>
                <c:pt idx="929">
                  <c:v>11/3/2012</c:v>
                </c:pt>
                <c:pt idx="930">
                  <c:v>11/3/2012</c:v>
                </c:pt>
                <c:pt idx="931">
                  <c:v>11/3/2012</c:v>
                </c:pt>
                <c:pt idx="932">
                  <c:v>11/3/2012</c:v>
                </c:pt>
                <c:pt idx="933">
                  <c:v>11/3/2012</c:v>
                </c:pt>
                <c:pt idx="934">
                  <c:v>11/3/2012</c:v>
                </c:pt>
                <c:pt idx="935">
                  <c:v>11/3/2012</c:v>
                </c:pt>
                <c:pt idx="936">
                  <c:v>11/3/2012</c:v>
                </c:pt>
                <c:pt idx="937">
                  <c:v>11/3/2012</c:v>
                </c:pt>
                <c:pt idx="938">
                  <c:v>11/3/2012</c:v>
                </c:pt>
                <c:pt idx="939">
                  <c:v>11/3/2012</c:v>
                </c:pt>
                <c:pt idx="940">
                  <c:v>11/3/2012</c:v>
                </c:pt>
                <c:pt idx="941">
                  <c:v>11/3/2012</c:v>
                </c:pt>
                <c:pt idx="942">
                  <c:v>11/3/2012</c:v>
                </c:pt>
                <c:pt idx="943">
                  <c:v>11/3/2012</c:v>
                </c:pt>
                <c:pt idx="944">
                  <c:v>11/3/2012</c:v>
                </c:pt>
                <c:pt idx="945">
                  <c:v>11/3/2012</c:v>
                </c:pt>
                <c:pt idx="946">
                  <c:v>11/3/2012</c:v>
                </c:pt>
                <c:pt idx="947">
                  <c:v>11/3/2012</c:v>
                </c:pt>
                <c:pt idx="948">
                  <c:v>11/3/2012</c:v>
                </c:pt>
                <c:pt idx="949">
                  <c:v>11/3/2012</c:v>
                </c:pt>
                <c:pt idx="950">
                  <c:v>11/3/2012</c:v>
                </c:pt>
                <c:pt idx="951">
                  <c:v>11/3/2012</c:v>
                </c:pt>
                <c:pt idx="952">
                  <c:v>11/3/2012</c:v>
                </c:pt>
                <c:pt idx="953">
                  <c:v>11/3/2012</c:v>
                </c:pt>
                <c:pt idx="954">
                  <c:v>11/3/2012</c:v>
                </c:pt>
                <c:pt idx="955">
                  <c:v>11/3/2012</c:v>
                </c:pt>
                <c:pt idx="956">
                  <c:v>11/3/2012</c:v>
                </c:pt>
                <c:pt idx="957">
                  <c:v>11/3/2012</c:v>
                </c:pt>
                <c:pt idx="958">
                  <c:v>11/3/2012</c:v>
                </c:pt>
                <c:pt idx="959">
                  <c:v>11/3/2012</c:v>
                </c:pt>
                <c:pt idx="960">
                  <c:v>11/3/2012</c:v>
                </c:pt>
                <c:pt idx="961">
                  <c:v>11/3/2012</c:v>
                </c:pt>
                <c:pt idx="962">
                  <c:v>11/4/2012</c:v>
                </c:pt>
                <c:pt idx="963">
                  <c:v>11/4/2012</c:v>
                </c:pt>
                <c:pt idx="964">
                  <c:v>11/4/2012</c:v>
                </c:pt>
                <c:pt idx="965">
                  <c:v>11/4/2012</c:v>
                </c:pt>
                <c:pt idx="966">
                  <c:v>11/4/2012</c:v>
                </c:pt>
                <c:pt idx="967">
                  <c:v>11/4/2012</c:v>
                </c:pt>
                <c:pt idx="968">
                  <c:v>11/4/2012</c:v>
                </c:pt>
                <c:pt idx="969">
                  <c:v>11/4/2012</c:v>
                </c:pt>
                <c:pt idx="970">
                  <c:v>11/4/2012</c:v>
                </c:pt>
                <c:pt idx="971">
                  <c:v>11/4/2012</c:v>
                </c:pt>
                <c:pt idx="972">
                  <c:v>11/4/2012</c:v>
                </c:pt>
                <c:pt idx="973">
                  <c:v>11/4/2012</c:v>
                </c:pt>
                <c:pt idx="974">
                  <c:v>11/4/2012</c:v>
                </c:pt>
                <c:pt idx="975">
                  <c:v>11/4/2012</c:v>
                </c:pt>
                <c:pt idx="976">
                  <c:v>11/4/2012</c:v>
                </c:pt>
                <c:pt idx="977">
                  <c:v>11/4/2012</c:v>
                </c:pt>
                <c:pt idx="978">
                  <c:v>11/4/2012</c:v>
                </c:pt>
                <c:pt idx="979">
                  <c:v>11/4/2012</c:v>
                </c:pt>
                <c:pt idx="980">
                  <c:v>11/4/2012</c:v>
                </c:pt>
                <c:pt idx="981">
                  <c:v>11/4/2012</c:v>
                </c:pt>
                <c:pt idx="982">
                  <c:v>11/4/2012</c:v>
                </c:pt>
                <c:pt idx="983">
                  <c:v>11/4/2012</c:v>
                </c:pt>
                <c:pt idx="984">
                  <c:v>11/4/2012</c:v>
                </c:pt>
                <c:pt idx="985">
                  <c:v>11/4/2012</c:v>
                </c:pt>
                <c:pt idx="986">
                  <c:v>11/4/2012</c:v>
                </c:pt>
                <c:pt idx="987">
                  <c:v>11/4/2012</c:v>
                </c:pt>
                <c:pt idx="988">
                  <c:v>11/4/2012</c:v>
                </c:pt>
                <c:pt idx="989">
                  <c:v>11/4/2012</c:v>
                </c:pt>
                <c:pt idx="990">
                  <c:v>11/4/2012</c:v>
                </c:pt>
                <c:pt idx="991">
                  <c:v>11/4/2012</c:v>
                </c:pt>
                <c:pt idx="992">
                  <c:v>11/4/2012</c:v>
                </c:pt>
                <c:pt idx="993">
                  <c:v>11/4/2012</c:v>
                </c:pt>
                <c:pt idx="994">
                  <c:v>11/4/2012</c:v>
                </c:pt>
                <c:pt idx="995">
                  <c:v>11/4/2012</c:v>
                </c:pt>
                <c:pt idx="996">
                  <c:v>11/4/2012</c:v>
                </c:pt>
                <c:pt idx="997">
                  <c:v>11/4/2012</c:v>
                </c:pt>
                <c:pt idx="998">
                  <c:v>11/4/2012</c:v>
                </c:pt>
                <c:pt idx="999">
                  <c:v>11/4/2012</c:v>
                </c:pt>
                <c:pt idx="1000">
                  <c:v>11/4/2012</c:v>
                </c:pt>
                <c:pt idx="1001">
                  <c:v>11/4/2012</c:v>
                </c:pt>
                <c:pt idx="1002">
                  <c:v>11/4/2012</c:v>
                </c:pt>
                <c:pt idx="1003">
                  <c:v>11/4/2012</c:v>
                </c:pt>
                <c:pt idx="1004">
                  <c:v>11/4/2012</c:v>
                </c:pt>
                <c:pt idx="1005">
                  <c:v>11/4/2012</c:v>
                </c:pt>
                <c:pt idx="1006">
                  <c:v>11/4/2012</c:v>
                </c:pt>
                <c:pt idx="1007">
                  <c:v>11/4/2012</c:v>
                </c:pt>
                <c:pt idx="1008">
                  <c:v>11/4/2012</c:v>
                </c:pt>
                <c:pt idx="1009">
                  <c:v>11/4/2012</c:v>
                </c:pt>
                <c:pt idx="1010">
                  <c:v>11/4/2012</c:v>
                </c:pt>
                <c:pt idx="1011">
                  <c:v>11/4/2012</c:v>
                </c:pt>
                <c:pt idx="1012">
                  <c:v>11/4/2012</c:v>
                </c:pt>
                <c:pt idx="1013">
                  <c:v>11/4/2012</c:v>
                </c:pt>
                <c:pt idx="1014">
                  <c:v>11/4/2012</c:v>
                </c:pt>
                <c:pt idx="1015">
                  <c:v>11/4/2012</c:v>
                </c:pt>
                <c:pt idx="1016">
                  <c:v>11/4/2012</c:v>
                </c:pt>
                <c:pt idx="1017">
                  <c:v>11/4/2012</c:v>
                </c:pt>
                <c:pt idx="1018">
                  <c:v>11/4/2012</c:v>
                </c:pt>
                <c:pt idx="1019">
                  <c:v>11/4/2012</c:v>
                </c:pt>
                <c:pt idx="1020">
                  <c:v>11/4/2012</c:v>
                </c:pt>
                <c:pt idx="1021">
                  <c:v>11/4/2012</c:v>
                </c:pt>
                <c:pt idx="1022">
                  <c:v>11/4/2012</c:v>
                </c:pt>
                <c:pt idx="1023">
                  <c:v>11/4/2012</c:v>
                </c:pt>
                <c:pt idx="1024">
                  <c:v>11/4/2012</c:v>
                </c:pt>
                <c:pt idx="1025">
                  <c:v>11/4/2012</c:v>
                </c:pt>
                <c:pt idx="1026">
                  <c:v>11/4/2012</c:v>
                </c:pt>
                <c:pt idx="1027">
                  <c:v>11/4/2012</c:v>
                </c:pt>
                <c:pt idx="1028">
                  <c:v>11/4/2012</c:v>
                </c:pt>
                <c:pt idx="1029">
                  <c:v>11/4/2012</c:v>
                </c:pt>
                <c:pt idx="1030">
                  <c:v>11/4/2012</c:v>
                </c:pt>
                <c:pt idx="1031">
                  <c:v>11/4/2012</c:v>
                </c:pt>
                <c:pt idx="1032">
                  <c:v>11/4/2012</c:v>
                </c:pt>
                <c:pt idx="1033">
                  <c:v>11/4/2012</c:v>
                </c:pt>
                <c:pt idx="1034">
                  <c:v>11/4/2012</c:v>
                </c:pt>
                <c:pt idx="1035">
                  <c:v>11/4/2012</c:v>
                </c:pt>
                <c:pt idx="1036">
                  <c:v>11/4/2012</c:v>
                </c:pt>
                <c:pt idx="1037">
                  <c:v>11/4/2012</c:v>
                </c:pt>
                <c:pt idx="1038">
                  <c:v>11/4/2012</c:v>
                </c:pt>
                <c:pt idx="1039">
                  <c:v>11/4/2012</c:v>
                </c:pt>
                <c:pt idx="1040">
                  <c:v>11/4/2012</c:v>
                </c:pt>
                <c:pt idx="1041">
                  <c:v>11/4/2012</c:v>
                </c:pt>
                <c:pt idx="1042">
                  <c:v>11/4/2012</c:v>
                </c:pt>
                <c:pt idx="1043">
                  <c:v>11/4/2012</c:v>
                </c:pt>
                <c:pt idx="1044">
                  <c:v>11/4/2012</c:v>
                </c:pt>
                <c:pt idx="1045">
                  <c:v>11/4/2012</c:v>
                </c:pt>
                <c:pt idx="1046">
                  <c:v>11/4/2012</c:v>
                </c:pt>
                <c:pt idx="1047">
                  <c:v>11/4/2012</c:v>
                </c:pt>
                <c:pt idx="1048">
                  <c:v>11/4/2012</c:v>
                </c:pt>
                <c:pt idx="1049">
                  <c:v>11/4/2012</c:v>
                </c:pt>
                <c:pt idx="1050">
                  <c:v>11/4/2012</c:v>
                </c:pt>
                <c:pt idx="1051">
                  <c:v>11/4/2012</c:v>
                </c:pt>
                <c:pt idx="1052">
                  <c:v>11/4/2012</c:v>
                </c:pt>
                <c:pt idx="1053">
                  <c:v>11/4/2012</c:v>
                </c:pt>
                <c:pt idx="1054">
                  <c:v>11/4/2012</c:v>
                </c:pt>
                <c:pt idx="1055">
                  <c:v>11/4/2012</c:v>
                </c:pt>
                <c:pt idx="1056">
                  <c:v>11/4/2012</c:v>
                </c:pt>
                <c:pt idx="1057">
                  <c:v>11/4/2012</c:v>
                </c:pt>
                <c:pt idx="1058">
                  <c:v>11/5/2012</c:v>
                </c:pt>
                <c:pt idx="1059">
                  <c:v>11/5/2012</c:v>
                </c:pt>
                <c:pt idx="1060">
                  <c:v>11/5/2012</c:v>
                </c:pt>
                <c:pt idx="1061">
                  <c:v>11/5/2012</c:v>
                </c:pt>
                <c:pt idx="1062">
                  <c:v>11/5/2012</c:v>
                </c:pt>
                <c:pt idx="1063">
                  <c:v>11/5/2012</c:v>
                </c:pt>
                <c:pt idx="1064">
                  <c:v>11/5/2012</c:v>
                </c:pt>
                <c:pt idx="1065">
                  <c:v>11/5/2012</c:v>
                </c:pt>
                <c:pt idx="1066">
                  <c:v>11/5/2012</c:v>
                </c:pt>
                <c:pt idx="1067">
                  <c:v>11/5/2012</c:v>
                </c:pt>
                <c:pt idx="1068">
                  <c:v>11/5/2012</c:v>
                </c:pt>
                <c:pt idx="1069">
                  <c:v>11/5/2012</c:v>
                </c:pt>
                <c:pt idx="1070">
                  <c:v>11/5/2012</c:v>
                </c:pt>
                <c:pt idx="1071">
                  <c:v>11/5/2012</c:v>
                </c:pt>
                <c:pt idx="1072">
                  <c:v>11/5/2012</c:v>
                </c:pt>
                <c:pt idx="1073">
                  <c:v>11/5/2012</c:v>
                </c:pt>
                <c:pt idx="1074">
                  <c:v>11/5/2012</c:v>
                </c:pt>
                <c:pt idx="1075">
                  <c:v>11/5/2012</c:v>
                </c:pt>
                <c:pt idx="1076">
                  <c:v>11/5/2012</c:v>
                </c:pt>
                <c:pt idx="1077">
                  <c:v>11/5/2012</c:v>
                </c:pt>
                <c:pt idx="1078">
                  <c:v>11/5/2012</c:v>
                </c:pt>
                <c:pt idx="1079">
                  <c:v>11/5/2012</c:v>
                </c:pt>
                <c:pt idx="1080">
                  <c:v>11/5/2012</c:v>
                </c:pt>
                <c:pt idx="1081">
                  <c:v>11/5/2012</c:v>
                </c:pt>
                <c:pt idx="1082">
                  <c:v>11/5/2012</c:v>
                </c:pt>
                <c:pt idx="1083">
                  <c:v>11/5/2012</c:v>
                </c:pt>
                <c:pt idx="1084">
                  <c:v>11/5/2012</c:v>
                </c:pt>
                <c:pt idx="1085">
                  <c:v>11/5/2012</c:v>
                </c:pt>
                <c:pt idx="1086">
                  <c:v>11/5/2012</c:v>
                </c:pt>
                <c:pt idx="1087">
                  <c:v>11/5/2012</c:v>
                </c:pt>
                <c:pt idx="1088">
                  <c:v>11/5/2012</c:v>
                </c:pt>
                <c:pt idx="1089">
                  <c:v>11/5/2012</c:v>
                </c:pt>
                <c:pt idx="1090">
                  <c:v>11/5/2012</c:v>
                </c:pt>
                <c:pt idx="1091">
                  <c:v>11/5/2012</c:v>
                </c:pt>
                <c:pt idx="1092">
                  <c:v>11/5/2012</c:v>
                </c:pt>
                <c:pt idx="1093">
                  <c:v>11/5/2012</c:v>
                </c:pt>
                <c:pt idx="1094">
                  <c:v>11/5/2012</c:v>
                </c:pt>
                <c:pt idx="1095">
                  <c:v>11/5/2012</c:v>
                </c:pt>
                <c:pt idx="1096">
                  <c:v>11/5/2012</c:v>
                </c:pt>
                <c:pt idx="1097">
                  <c:v>11/5/2012</c:v>
                </c:pt>
                <c:pt idx="1098">
                  <c:v>11/5/2012</c:v>
                </c:pt>
                <c:pt idx="1099">
                  <c:v>11/5/2012</c:v>
                </c:pt>
                <c:pt idx="1100">
                  <c:v>11/5/2012</c:v>
                </c:pt>
                <c:pt idx="1101">
                  <c:v>11/5/2012</c:v>
                </c:pt>
                <c:pt idx="1102">
                  <c:v>11/5/2012</c:v>
                </c:pt>
                <c:pt idx="1103">
                  <c:v>11/5/2012</c:v>
                </c:pt>
                <c:pt idx="1104">
                  <c:v>11/5/2012</c:v>
                </c:pt>
                <c:pt idx="1105">
                  <c:v>11/5/2012</c:v>
                </c:pt>
                <c:pt idx="1106">
                  <c:v>11/5/2012</c:v>
                </c:pt>
                <c:pt idx="1107">
                  <c:v>11/5/2012</c:v>
                </c:pt>
                <c:pt idx="1108">
                  <c:v>11/5/2012</c:v>
                </c:pt>
                <c:pt idx="1109">
                  <c:v>11/5/2012</c:v>
                </c:pt>
                <c:pt idx="1110">
                  <c:v>11/5/2012</c:v>
                </c:pt>
                <c:pt idx="1111">
                  <c:v>11/5/2012</c:v>
                </c:pt>
                <c:pt idx="1112">
                  <c:v>11/5/2012</c:v>
                </c:pt>
                <c:pt idx="1113">
                  <c:v>11/5/2012</c:v>
                </c:pt>
                <c:pt idx="1114">
                  <c:v>11/5/2012</c:v>
                </c:pt>
                <c:pt idx="1115">
                  <c:v>11/5/2012</c:v>
                </c:pt>
                <c:pt idx="1116">
                  <c:v>11/5/2012</c:v>
                </c:pt>
                <c:pt idx="1117">
                  <c:v>11/5/2012</c:v>
                </c:pt>
                <c:pt idx="1118">
                  <c:v>11/5/2012</c:v>
                </c:pt>
                <c:pt idx="1119">
                  <c:v>11/5/2012</c:v>
                </c:pt>
                <c:pt idx="1120">
                  <c:v>11/5/2012</c:v>
                </c:pt>
                <c:pt idx="1121">
                  <c:v>11/5/2012</c:v>
                </c:pt>
                <c:pt idx="1122">
                  <c:v>11/5/2012</c:v>
                </c:pt>
                <c:pt idx="1123">
                  <c:v>11/5/2012</c:v>
                </c:pt>
                <c:pt idx="1124">
                  <c:v>11/5/2012</c:v>
                </c:pt>
                <c:pt idx="1125">
                  <c:v>11/5/2012</c:v>
                </c:pt>
                <c:pt idx="1126">
                  <c:v>11/5/2012</c:v>
                </c:pt>
                <c:pt idx="1127">
                  <c:v>11/5/2012</c:v>
                </c:pt>
                <c:pt idx="1128">
                  <c:v>11/5/2012</c:v>
                </c:pt>
                <c:pt idx="1129">
                  <c:v>11/5/2012</c:v>
                </c:pt>
                <c:pt idx="1130">
                  <c:v>11/5/2012</c:v>
                </c:pt>
                <c:pt idx="1131">
                  <c:v>11/5/2012</c:v>
                </c:pt>
                <c:pt idx="1132">
                  <c:v>11/5/2012</c:v>
                </c:pt>
                <c:pt idx="1133">
                  <c:v>11/5/2012</c:v>
                </c:pt>
                <c:pt idx="1134">
                  <c:v>11/5/2012</c:v>
                </c:pt>
                <c:pt idx="1135">
                  <c:v>11/5/2012</c:v>
                </c:pt>
                <c:pt idx="1136">
                  <c:v>11/5/2012</c:v>
                </c:pt>
                <c:pt idx="1137">
                  <c:v>11/5/2012</c:v>
                </c:pt>
                <c:pt idx="1138">
                  <c:v>11/5/2012</c:v>
                </c:pt>
                <c:pt idx="1139">
                  <c:v>11/5/2012</c:v>
                </c:pt>
                <c:pt idx="1140">
                  <c:v>11/5/2012</c:v>
                </c:pt>
                <c:pt idx="1141">
                  <c:v>11/5/2012</c:v>
                </c:pt>
                <c:pt idx="1142">
                  <c:v>11/5/2012</c:v>
                </c:pt>
                <c:pt idx="1143">
                  <c:v>11/5/2012</c:v>
                </c:pt>
                <c:pt idx="1144">
                  <c:v>11/5/2012</c:v>
                </c:pt>
                <c:pt idx="1145">
                  <c:v>11/5/2012</c:v>
                </c:pt>
                <c:pt idx="1146">
                  <c:v>11/5/2012</c:v>
                </c:pt>
                <c:pt idx="1147">
                  <c:v>11/5/2012</c:v>
                </c:pt>
                <c:pt idx="1148">
                  <c:v>11/5/2012</c:v>
                </c:pt>
                <c:pt idx="1149">
                  <c:v>11/5/2012</c:v>
                </c:pt>
                <c:pt idx="1150">
                  <c:v>11/5/2012</c:v>
                </c:pt>
                <c:pt idx="1151">
                  <c:v>11/5/2012</c:v>
                </c:pt>
                <c:pt idx="1152">
                  <c:v>11/5/2012</c:v>
                </c:pt>
                <c:pt idx="1153">
                  <c:v>11/5/2012</c:v>
                </c:pt>
                <c:pt idx="1154">
                  <c:v>11/6/2012</c:v>
                </c:pt>
                <c:pt idx="1155">
                  <c:v>11/6/2012</c:v>
                </c:pt>
                <c:pt idx="1156">
                  <c:v>11/6/2012</c:v>
                </c:pt>
                <c:pt idx="1157">
                  <c:v>11/6/2012</c:v>
                </c:pt>
                <c:pt idx="1158">
                  <c:v>11/6/2012</c:v>
                </c:pt>
                <c:pt idx="1159">
                  <c:v>11/6/2012</c:v>
                </c:pt>
                <c:pt idx="1160">
                  <c:v>11/6/2012</c:v>
                </c:pt>
                <c:pt idx="1161">
                  <c:v>11/6/2012</c:v>
                </c:pt>
                <c:pt idx="1162">
                  <c:v>11/6/2012</c:v>
                </c:pt>
                <c:pt idx="1163">
                  <c:v>11/6/2012</c:v>
                </c:pt>
                <c:pt idx="1164">
                  <c:v>11/6/2012</c:v>
                </c:pt>
                <c:pt idx="1165">
                  <c:v>11/6/2012</c:v>
                </c:pt>
                <c:pt idx="1166">
                  <c:v>11/6/2012</c:v>
                </c:pt>
                <c:pt idx="1167">
                  <c:v>11/6/2012</c:v>
                </c:pt>
                <c:pt idx="1168">
                  <c:v>11/6/2012</c:v>
                </c:pt>
                <c:pt idx="1169">
                  <c:v>11/6/2012</c:v>
                </c:pt>
                <c:pt idx="1170">
                  <c:v>11/6/2012</c:v>
                </c:pt>
                <c:pt idx="1171">
                  <c:v>11/6/2012</c:v>
                </c:pt>
                <c:pt idx="1172">
                  <c:v>11/6/2012</c:v>
                </c:pt>
                <c:pt idx="1173">
                  <c:v>11/6/2012</c:v>
                </c:pt>
                <c:pt idx="1174">
                  <c:v>11/6/2012</c:v>
                </c:pt>
                <c:pt idx="1175">
                  <c:v>11/6/2012</c:v>
                </c:pt>
                <c:pt idx="1176">
                  <c:v>11/6/2012</c:v>
                </c:pt>
                <c:pt idx="1177">
                  <c:v>11/6/2012</c:v>
                </c:pt>
                <c:pt idx="1178">
                  <c:v>11/6/2012</c:v>
                </c:pt>
                <c:pt idx="1179">
                  <c:v>11/6/2012</c:v>
                </c:pt>
                <c:pt idx="1180">
                  <c:v>11/6/2012</c:v>
                </c:pt>
                <c:pt idx="1181">
                  <c:v>11/6/2012</c:v>
                </c:pt>
                <c:pt idx="1182">
                  <c:v>11/6/2012</c:v>
                </c:pt>
                <c:pt idx="1183">
                  <c:v>11/6/2012</c:v>
                </c:pt>
                <c:pt idx="1184">
                  <c:v>11/6/2012</c:v>
                </c:pt>
                <c:pt idx="1185">
                  <c:v>11/6/2012</c:v>
                </c:pt>
                <c:pt idx="1186">
                  <c:v>11/6/2012</c:v>
                </c:pt>
                <c:pt idx="1187">
                  <c:v>11/6/2012</c:v>
                </c:pt>
                <c:pt idx="1188">
                  <c:v>11/6/2012</c:v>
                </c:pt>
                <c:pt idx="1189">
                  <c:v>11/6/2012</c:v>
                </c:pt>
                <c:pt idx="1190">
                  <c:v>11/6/2012</c:v>
                </c:pt>
                <c:pt idx="1191">
                  <c:v>11/6/2012</c:v>
                </c:pt>
                <c:pt idx="1192">
                  <c:v>11/6/2012</c:v>
                </c:pt>
                <c:pt idx="1193">
                  <c:v>11/6/2012</c:v>
                </c:pt>
                <c:pt idx="1194">
                  <c:v>11/6/2012</c:v>
                </c:pt>
                <c:pt idx="1195">
                  <c:v>11/6/2012</c:v>
                </c:pt>
                <c:pt idx="1196">
                  <c:v>11/6/2012</c:v>
                </c:pt>
                <c:pt idx="1197">
                  <c:v>11/6/2012</c:v>
                </c:pt>
                <c:pt idx="1198">
                  <c:v>11/6/2012</c:v>
                </c:pt>
                <c:pt idx="1199">
                  <c:v>11/6/2012</c:v>
                </c:pt>
                <c:pt idx="1200">
                  <c:v>11/6/2012</c:v>
                </c:pt>
                <c:pt idx="1201">
                  <c:v>11/6/2012</c:v>
                </c:pt>
                <c:pt idx="1202">
                  <c:v>11/6/2012</c:v>
                </c:pt>
                <c:pt idx="1203">
                  <c:v>11/6/2012</c:v>
                </c:pt>
                <c:pt idx="1204">
                  <c:v>11/6/2012</c:v>
                </c:pt>
                <c:pt idx="1205">
                  <c:v>11/6/2012</c:v>
                </c:pt>
                <c:pt idx="1206">
                  <c:v>11/6/2012</c:v>
                </c:pt>
                <c:pt idx="1207">
                  <c:v>11/6/2012</c:v>
                </c:pt>
                <c:pt idx="1208">
                  <c:v>11/6/2012</c:v>
                </c:pt>
                <c:pt idx="1209">
                  <c:v>11/6/2012</c:v>
                </c:pt>
                <c:pt idx="1210">
                  <c:v>11/6/2012</c:v>
                </c:pt>
                <c:pt idx="1211">
                  <c:v>11/6/2012</c:v>
                </c:pt>
                <c:pt idx="1212">
                  <c:v>11/6/2012</c:v>
                </c:pt>
                <c:pt idx="1213">
                  <c:v>11/6/2012</c:v>
                </c:pt>
                <c:pt idx="1214">
                  <c:v>11/6/2012</c:v>
                </c:pt>
                <c:pt idx="1215">
                  <c:v>11/6/2012</c:v>
                </c:pt>
                <c:pt idx="1216">
                  <c:v>11/6/2012</c:v>
                </c:pt>
                <c:pt idx="1217">
                  <c:v>11/6/2012</c:v>
                </c:pt>
                <c:pt idx="1218">
                  <c:v>11/6/2012</c:v>
                </c:pt>
                <c:pt idx="1219">
                  <c:v>11/6/2012</c:v>
                </c:pt>
                <c:pt idx="1220">
                  <c:v>11/6/2012</c:v>
                </c:pt>
                <c:pt idx="1221">
                  <c:v>11/6/2012</c:v>
                </c:pt>
                <c:pt idx="1222">
                  <c:v>11/6/2012</c:v>
                </c:pt>
                <c:pt idx="1223">
                  <c:v>11/6/2012</c:v>
                </c:pt>
                <c:pt idx="1224">
                  <c:v>11/6/2012</c:v>
                </c:pt>
                <c:pt idx="1225">
                  <c:v>11/6/2012</c:v>
                </c:pt>
                <c:pt idx="1226">
                  <c:v>11/6/2012</c:v>
                </c:pt>
                <c:pt idx="1227">
                  <c:v>11/6/2012</c:v>
                </c:pt>
                <c:pt idx="1228">
                  <c:v>11/6/2012</c:v>
                </c:pt>
                <c:pt idx="1229">
                  <c:v>11/6/2012</c:v>
                </c:pt>
                <c:pt idx="1230">
                  <c:v>11/6/2012</c:v>
                </c:pt>
                <c:pt idx="1231">
                  <c:v>11/6/2012</c:v>
                </c:pt>
                <c:pt idx="1232">
                  <c:v>11/6/2012</c:v>
                </c:pt>
                <c:pt idx="1233">
                  <c:v>11/6/2012</c:v>
                </c:pt>
                <c:pt idx="1234">
                  <c:v>11/6/2012</c:v>
                </c:pt>
                <c:pt idx="1235">
                  <c:v>11/6/2012</c:v>
                </c:pt>
                <c:pt idx="1236">
                  <c:v>11/6/2012</c:v>
                </c:pt>
                <c:pt idx="1237">
                  <c:v>11/6/2012</c:v>
                </c:pt>
                <c:pt idx="1238">
                  <c:v>11/6/2012</c:v>
                </c:pt>
                <c:pt idx="1239">
                  <c:v>11/6/2012</c:v>
                </c:pt>
                <c:pt idx="1240">
                  <c:v>11/6/2012</c:v>
                </c:pt>
                <c:pt idx="1241">
                  <c:v>11/6/2012</c:v>
                </c:pt>
                <c:pt idx="1242">
                  <c:v>11/6/2012</c:v>
                </c:pt>
                <c:pt idx="1243">
                  <c:v>11/6/2012</c:v>
                </c:pt>
                <c:pt idx="1244">
                  <c:v>11/6/2012</c:v>
                </c:pt>
                <c:pt idx="1245">
                  <c:v>11/6/2012</c:v>
                </c:pt>
                <c:pt idx="1246">
                  <c:v>11/6/2012</c:v>
                </c:pt>
                <c:pt idx="1247">
                  <c:v>11/6/2012</c:v>
                </c:pt>
                <c:pt idx="1248">
                  <c:v>11/6/2012</c:v>
                </c:pt>
                <c:pt idx="1249">
                  <c:v>11/6/2012</c:v>
                </c:pt>
                <c:pt idx="1250">
                  <c:v>11/7/2012</c:v>
                </c:pt>
                <c:pt idx="1251">
                  <c:v>11/7/2012</c:v>
                </c:pt>
                <c:pt idx="1252">
                  <c:v>11/7/2012</c:v>
                </c:pt>
                <c:pt idx="1253">
                  <c:v>11/7/2012</c:v>
                </c:pt>
                <c:pt idx="1254">
                  <c:v>11/7/2012</c:v>
                </c:pt>
                <c:pt idx="1255">
                  <c:v>11/7/2012</c:v>
                </c:pt>
                <c:pt idx="1256">
                  <c:v>11/7/2012</c:v>
                </c:pt>
                <c:pt idx="1257">
                  <c:v>11/7/2012</c:v>
                </c:pt>
                <c:pt idx="1258">
                  <c:v>11/7/2012</c:v>
                </c:pt>
                <c:pt idx="1259">
                  <c:v>11/7/2012</c:v>
                </c:pt>
                <c:pt idx="1260">
                  <c:v>11/7/2012</c:v>
                </c:pt>
                <c:pt idx="1261">
                  <c:v>11/7/2012</c:v>
                </c:pt>
                <c:pt idx="1262">
                  <c:v>11/7/2012</c:v>
                </c:pt>
                <c:pt idx="1263">
                  <c:v>11/7/2012</c:v>
                </c:pt>
                <c:pt idx="1264">
                  <c:v>11/7/2012</c:v>
                </c:pt>
                <c:pt idx="1265">
                  <c:v>11/7/2012</c:v>
                </c:pt>
                <c:pt idx="1266">
                  <c:v>11/7/2012</c:v>
                </c:pt>
                <c:pt idx="1267">
                  <c:v>11/7/2012</c:v>
                </c:pt>
                <c:pt idx="1268">
                  <c:v>11/7/2012</c:v>
                </c:pt>
                <c:pt idx="1269">
                  <c:v>11/7/2012</c:v>
                </c:pt>
                <c:pt idx="1270">
                  <c:v>11/7/2012</c:v>
                </c:pt>
                <c:pt idx="1271">
                  <c:v>11/7/2012</c:v>
                </c:pt>
                <c:pt idx="1272">
                  <c:v>11/7/2012</c:v>
                </c:pt>
                <c:pt idx="1273">
                  <c:v>11/7/2012</c:v>
                </c:pt>
                <c:pt idx="1274">
                  <c:v>11/7/2012</c:v>
                </c:pt>
                <c:pt idx="1275">
                  <c:v>11/7/2012</c:v>
                </c:pt>
                <c:pt idx="1276">
                  <c:v>11/7/2012</c:v>
                </c:pt>
                <c:pt idx="1277">
                  <c:v>11/7/2012</c:v>
                </c:pt>
                <c:pt idx="1278">
                  <c:v>11/7/2012</c:v>
                </c:pt>
                <c:pt idx="1279">
                  <c:v>11/7/2012</c:v>
                </c:pt>
                <c:pt idx="1280">
                  <c:v>11/7/2012</c:v>
                </c:pt>
                <c:pt idx="1281">
                  <c:v>11/7/2012</c:v>
                </c:pt>
                <c:pt idx="1282">
                  <c:v>11/7/2012</c:v>
                </c:pt>
                <c:pt idx="1283">
                  <c:v>11/7/2012</c:v>
                </c:pt>
                <c:pt idx="1284">
                  <c:v>11/7/2012</c:v>
                </c:pt>
                <c:pt idx="1285">
                  <c:v>11/7/2012</c:v>
                </c:pt>
                <c:pt idx="1286">
                  <c:v>11/7/2012</c:v>
                </c:pt>
                <c:pt idx="1287">
                  <c:v>11/7/2012</c:v>
                </c:pt>
                <c:pt idx="1288">
                  <c:v>11/7/2012</c:v>
                </c:pt>
                <c:pt idx="1289">
                  <c:v>11/7/2012</c:v>
                </c:pt>
                <c:pt idx="1290">
                  <c:v>11/7/2012</c:v>
                </c:pt>
                <c:pt idx="1291">
                  <c:v>11/7/2012</c:v>
                </c:pt>
                <c:pt idx="1292">
                  <c:v>11/7/2012</c:v>
                </c:pt>
                <c:pt idx="1293">
                  <c:v>11/7/2012</c:v>
                </c:pt>
                <c:pt idx="1294">
                  <c:v>11/7/2012</c:v>
                </c:pt>
                <c:pt idx="1295">
                  <c:v>11/7/2012</c:v>
                </c:pt>
                <c:pt idx="1296">
                  <c:v>11/7/2012</c:v>
                </c:pt>
                <c:pt idx="1297">
                  <c:v>11/7/2012</c:v>
                </c:pt>
                <c:pt idx="1298">
                  <c:v>11/7/2012</c:v>
                </c:pt>
                <c:pt idx="1299">
                  <c:v>11/7/2012</c:v>
                </c:pt>
                <c:pt idx="1300">
                  <c:v>11/7/2012</c:v>
                </c:pt>
                <c:pt idx="1301">
                  <c:v>11/7/2012</c:v>
                </c:pt>
                <c:pt idx="1302">
                  <c:v>11/7/2012</c:v>
                </c:pt>
                <c:pt idx="1303">
                  <c:v>11/7/2012</c:v>
                </c:pt>
                <c:pt idx="1304">
                  <c:v>11/7/2012</c:v>
                </c:pt>
                <c:pt idx="1305">
                  <c:v>11/7/2012</c:v>
                </c:pt>
                <c:pt idx="1306">
                  <c:v>11/7/2012</c:v>
                </c:pt>
                <c:pt idx="1307">
                  <c:v>11/7/2012</c:v>
                </c:pt>
                <c:pt idx="1308">
                  <c:v>11/7/2012</c:v>
                </c:pt>
                <c:pt idx="1309">
                  <c:v>11/7/2012</c:v>
                </c:pt>
                <c:pt idx="1310">
                  <c:v>11/7/2012</c:v>
                </c:pt>
                <c:pt idx="1311">
                  <c:v>11/7/2012</c:v>
                </c:pt>
                <c:pt idx="1312">
                  <c:v>11/7/2012</c:v>
                </c:pt>
                <c:pt idx="1313">
                  <c:v>11/7/2012</c:v>
                </c:pt>
                <c:pt idx="1314">
                  <c:v>11/7/2012</c:v>
                </c:pt>
                <c:pt idx="1315">
                  <c:v>11/7/2012</c:v>
                </c:pt>
                <c:pt idx="1316">
                  <c:v>11/7/2012</c:v>
                </c:pt>
                <c:pt idx="1317">
                  <c:v>11/7/2012</c:v>
                </c:pt>
                <c:pt idx="1318">
                  <c:v>11/7/2012</c:v>
                </c:pt>
                <c:pt idx="1319">
                  <c:v>11/7/2012</c:v>
                </c:pt>
                <c:pt idx="1320">
                  <c:v>11/7/2012</c:v>
                </c:pt>
                <c:pt idx="1321">
                  <c:v>11/7/2012</c:v>
                </c:pt>
                <c:pt idx="1322">
                  <c:v>11/7/2012</c:v>
                </c:pt>
                <c:pt idx="1323">
                  <c:v>11/7/2012</c:v>
                </c:pt>
                <c:pt idx="1324">
                  <c:v>11/7/2012</c:v>
                </c:pt>
                <c:pt idx="1325">
                  <c:v>11/7/2012</c:v>
                </c:pt>
                <c:pt idx="1326">
                  <c:v>11/7/2012</c:v>
                </c:pt>
                <c:pt idx="1327">
                  <c:v>11/7/2012</c:v>
                </c:pt>
                <c:pt idx="1328">
                  <c:v>11/7/2012</c:v>
                </c:pt>
                <c:pt idx="1329">
                  <c:v>11/7/2012</c:v>
                </c:pt>
                <c:pt idx="1330">
                  <c:v>11/7/2012</c:v>
                </c:pt>
                <c:pt idx="1331">
                  <c:v>11/7/2012</c:v>
                </c:pt>
                <c:pt idx="1332">
                  <c:v>11/7/2012</c:v>
                </c:pt>
                <c:pt idx="1333">
                  <c:v>11/7/2012</c:v>
                </c:pt>
                <c:pt idx="1334">
                  <c:v>11/7/2012</c:v>
                </c:pt>
                <c:pt idx="1335">
                  <c:v>11/7/2012</c:v>
                </c:pt>
                <c:pt idx="1336">
                  <c:v>11/7/2012</c:v>
                </c:pt>
                <c:pt idx="1337">
                  <c:v>11/7/2012</c:v>
                </c:pt>
                <c:pt idx="1338">
                  <c:v>11/7/2012</c:v>
                </c:pt>
                <c:pt idx="1339">
                  <c:v>11/7/2012</c:v>
                </c:pt>
                <c:pt idx="1340">
                  <c:v>11/7/2012</c:v>
                </c:pt>
                <c:pt idx="1341">
                  <c:v>11/7/2012</c:v>
                </c:pt>
                <c:pt idx="1342">
                  <c:v>11/7/2012</c:v>
                </c:pt>
                <c:pt idx="1343">
                  <c:v>11/7/2012</c:v>
                </c:pt>
                <c:pt idx="1344">
                  <c:v>11/7/2012</c:v>
                </c:pt>
                <c:pt idx="1345">
                  <c:v>11/7/2012</c:v>
                </c:pt>
                <c:pt idx="1346">
                  <c:v>11/8/2012</c:v>
                </c:pt>
                <c:pt idx="1347">
                  <c:v>11/8/2012</c:v>
                </c:pt>
                <c:pt idx="1348">
                  <c:v>11/8/2012</c:v>
                </c:pt>
                <c:pt idx="1349">
                  <c:v>11/8/2012</c:v>
                </c:pt>
                <c:pt idx="1350">
                  <c:v>11/8/2012</c:v>
                </c:pt>
                <c:pt idx="1351">
                  <c:v>11/8/2012</c:v>
                </c:pt>
                <c:pt idx="1352">
                  <c:v>11/8/2012</c:v>
                </c:pt>
                <c:pt idx="1353">
                  <c:v>11/8/2012</c:v>
                </c:pt>
                <c:pt idx="1354">
                  <c:v>11/8/2012</c:v>
                </c:pt>
                <c:pt idx="1355">
                  <c:v>11/8/2012</c:v>
                </c:pt>
                <c:pt idx="1356">
                  <c:v>11/8/2012</c:v>
                </c:pt>
                <c:pt idx="1357">
                  <c:v>11/8/2012</c:v>
                </c:pt>
                <c:pt idx="1358">
                  <c:v>11/8/2012</c:v>
                </c:pt>
                <c:pt idx="1359">
                  <c:v>11/8/2012</c:v>
                </c:pt>
                <c:pt idx="1360">
                  <c:v>11/8/2012</c:v>
                </c:pt>
                <c:pt idx="1361">
                  <c:v>11/8/2012</c:v>
                </c:pt>
                <c:pt idx="1362">
                  <c:v>11/8/2012</c:v>
                </c:pt>
                <c:pt idx="1363">
                  <c:v>11/8/2012</c:v>
                </c:pt>
                <c:pt idx="1364">
                  <c:v>11/8/2012</c:v>
                </c:pt>
                <c:pt idx="1365">
                  <c:v>11/8/2012</c:v>
                </c:pt>
                <c:pt idx="1366">
                  <c:v>11/8/2012</c:v>
                </c:pt>
                <c:pt idx="1367">
                  <c:v>11/8/2012</c:v>
                </c:pt>
                <c:pt idx="1368">
                  <c:v>11/8/2012</c:v>
                </c:pt>
                <c:pt idx="1369">
                  <c:v>11/8/2012</c:v>
                </c:pt>
                <c:pt idx="1370">
                  <c:v>11/8/2012</c:v>
                </c:pt>
                <c:pt idx="1371">
                  <c:v>11/8/2012</c:v>
                </c:pt>
                <c:pt idx="1372">
                  <c:v>11/8/2012</c:v>
                </c:pt>
                <c:pt idx="1373">
                  <c:v>11/8/2012</c:v>
                </c:pt>
                <c:pt idx="1374">
                  <c:v>11/8/2012</c:v>
                </c:pt>
                <c:pt idx="1375">
                  <c:v>11/8/2012</c:v>
                </c:pt>
                <c:pt idx="1376">
                  <c:v>11/8/2012</c:v>
                </c:pt>
                <c:pt idx="1377">
                  <c:v>11/8/2012</c:v>
                </c:pt>
                <c:pt idx="1378">
                  <c:v>11/8/2012</c:v>
                </c:pt>
                <c:pt idx="1379">
                  <c:v>11/8/2012</c:v>
                </c:pt>
                <c:pt idx="1380">
                  <c:v>11/8/2012</c:v>
                </c:pt>
                <c:pt idx="1381">
                  <c:v>11/8/2012</c:v>
                </c:pt>
                <c:pt idx="1382">
                  <c:v>11/8/2012</c:v>
                </c:pt>
                <c:pt idx="1383">
                  <c:v>11/8/2012</c:v>
                </c:pt>
                <c:pt idx="1384">
                  <c:v>11/8/2012</c:v>
                </c:pt>
                <c:pt idx="1385">
                  <c:v>11/8/2012</c:v>
                </c:pt>
                <c:pt idx="1386">
                  <c:v>11/8/2012</c:v>
                </c:pt>
                <c:pt idx="1387">
                  <c:v>11/8/2012</c:v>
                </c:pt>
                <c:pt idx="1388">
                  <c:v>11/8/2012</c:v>
                </c:pt>
                <c:pt idx="1389">
                  <c:v>11/8/2012</c:v>
                </c:pt>
                <c:pt idx="1390">
                  <c:v>11/8/2012</c:v>
                </c:pt>
                <c:pt idx="1391">
                  <c:v>11/8/2012</c:v>
                </c:pt>
                <c:pt idx="1392">
                  <c:v>11/8/2012</c:v>
                </c:pt>
                <c:pt idx="1393">
                  <c:v>11/8/2012</c:v>
                </c:pt>
                <c:pt idx="1394">
                  <c:v>11/8/2012</c:v>
                </c:pt>
                <c:pt idx="1395">
                  <c:v>11/8/2012</c:v>
                </c:pt>
                <c:pt idx="1396">
                  <c:v>11/8/2012</c:v>
                </c:pt>
                <c:pt idx="1397">
                  <c:v>11/8/2012</c:v>
                </c:pt>
                <c:pt idx="1398">
                  <c:v>11/8/2012</c:v>
                </c:pt>
                <c:pt idx="1399">
                  <c:v>11/8/2012</c:v>
                </c:pt>
                <c:pt idx="1400">
                  <c:v>11/8/2012</c:v>
                </c:pt>
                <c:pt idx="1401">
                  <c:v>11/8/2012</c:v>
                </c:pt>
                <c:pt idx="1402">
                  <c:v>11/8/2012</c:v>
                </c:pt>
                <c:pt idx="1403">
                  <c:v>11/8/2012</c:v>
                </c:pt>
                <c:pt idx="1404">
                  <c:v>11/8/2012</c:v>
                </c:pt>
                <c:pt idx="1405">
                  <c:v>11/8/2012</c:v>
                </c:pt>
                <c:pt idx="1406">
                  <c:v>11/8/2012</c:v>
                </c:pt>
                <c:pt idx="1407">
                  <c:v>11/8/2012</c:v>
                </c:pt>
                <c:pt idx="1408">
                  <c:v>11/8/2012</c:v>
                </c:pt>
                <c:pt idx="1409">
                  <c:v>11/8/2012</c:v>
                </c:pt>
                <c:pt idx="1410">
                  <c:v>11/8/2012</c:v>
                </c:pt>
                <c:pt idx="1411">
                  <c:v>11/8/2012</c:v>
                </c:pt>
                <c:pt idx="1412">
                  <c:v>11/8/2012</c:v>
                </c:pt>
                <c:pt idx="1413">
                  <c:v>11/8/2012</c:v>
                </c:pt>
                <c:pt idx="1414">
                  <c:v>11/8/2012</c:v>
                </c:pt>
                <c:pt idx="1415">
                  <c:v>11/8/2012</c:v>
                </c:pt>
                <c:pt idx="1416">
                  <c:v>11/8/2012</c:v>
                </c:pt>
                <c:pt idx="1417">
                  <c:v>11/8/2012</c:v>
                </c:pt>
                <c:pt idx="1418">
                  <c:v>11/8/2012</c:v>
                </c:pt>
                <c:pt idx="1419">
                  <c:v>11/8/2012</c:v>
                </c:pt>
                <c:pt idx="1420">
                  <c:v>11/8/2012</c:v>
                </c:pt>
                <c:pt idx="1421">
                  <c:v>11/8/2012</c:v>
                </c:pt>
                <c:pt idx="1422">
                  <c:v>11/8/2012</c:v>
                </c:pt>
                <c:pt idx="1423">
                  <c:v>11/8/2012</c:v>
                </c:pt>
                <c:pt idx="1424">
                  <c:v>11/8/2012</c:v>
                </c:pt>
                <c:pt idx="1425">
                  <c:v>11/8/2012</c:v>
                </c:pt>
                <c:pt idx="1426">
                  <c:v>11/8/2012</c:v>
                </c:pt>
                <c:pt idx="1427">
                  <c:v>11/8/2012</c:v>
                </c:pt>
                <c:pt idx="1428">
                  <c:v>11/8/2012</c:v>
                </c:pt>
                <c:pt idx="1429">
                  <c:v>11/8/2012</c:v>
                </c:pt>
                <c:pt idx="1430">
                  <c:v>11/8/2012</c:v>
                </c:pt>
                <c:pt idx="1431">
                  <c:v>11/8/2012</c:v>
                </c:pt>
                <c:pt idx="1432">
                  <c:v>11/8/2012</c:v>
                </c:pt>
                <c:pt idx="1433">
                  <c:v>11/8/2012</c:v>
                </c:pt>
                <c:pt idx="1434">
                  <c:v>11/8/2012</c:v>
                </c:pt>
                <c:pt idx="1435">
                  <c:v>11/8/2012</c:v>
                </c:pt>
                <c:pt idx="1436">
                  <c:v>11/8/2012</c:v>
                </c:pt>
                <c:pt idx="1437">
                  <c:v>11/8/2012</c:v>
                </c:pt>
                <c:pt idx="1438">
                  <c:v>11/8/2012</c:v>
                </c:pt>
                <c:pt idx="1439">
                  <c:v>11/8/2012</c:v>
                </c:pt>
                <c:pt idx="1440">
                  <c:v>11/8/2012</c:v>
                </c:pt>
                <c:pt idx="1441">
                  <c:v>11/8/2012</c:v>
                </c:pt>
                <c:pt idx="1442">
                  <c:v>11/9/2012</c:v>
                </c:pt>
                <c:pt idx="1443">
                  <c:v>11/9/2012</c:v>
                </c:pt>
                <c:pt idx="1444">
                  <c:v>11/9/2012</c:v>
                </c:pt>
                <c:pt idx="1445">
                  <c:v>11/9/2012</c:v>
                </c:pt>
                <c:pt idx="1446">
                  <c:v>11/9/2012</c:v>
                </c:pt>
                <c:pt idx="1447">
                  <c:v>11/9/2012</c:v>
                </c:pt>
                <c:pt idx="1448">
                  <c:v>11/9/2012</c:v>
                </c:pt>
                <c:pt idx="1449">
                  <c:v>11/9/2012</c:v>
                </c:pt>
                <c:pt idx="1450">
                  <c:v>11/9/2012</c:v>
                </c:pt>
                <c:pt idx="1451">
                  <c:v>11/9/2012</c:v>
                </c:pt>
                <c:pt idx="1452">
                  <c:v>11/9/2012</c:v>
                </c:pt>
                <c:pt idx="1453">
                  <c:v>11/9/2012</c:v>
                </c:pt>
                <c:pt idx="1454">
                  <c:v>11/9/2012</c:v>
                </c:pt>
                <c:pt idx="1455">
                  <c:v>11/9/2012</c:v>
                </c:pt>
                <c:pt idx="1456">
                  <c:v>11/9/2012</c:v>
                </c:pt>
                <c:pt idx="1457">
                  <c:v>11/9/2012</c:v>
                </c:pt>
                <c:pt idx="1458">
                  <c:v>11/9/2012</c:v>
                </c:pt>
                <c:pt idx="1459">
                  <c:v>11/9/2012</c:v>
                </c:pt>
                <c:pt idx="1460">
                  <c:v>11/9/2012</c:v>
                </c:pt>
                <c:pt idx="1461">
                  <c:v>11/9/2012</c:v>
                </c:pt>
                <c:pt idx="1462">
                  <c:v>11/9/2012</c:v>
                </c:pt>
                <c:pt idx="1463">
                  <c:v>11/9/2012</c:v>
                </c:pt>
                <c:pt idx="1464">
                  <c:v>11/9/2012</c:v>
                </c:pt>
                <c:pt idx="1465">
                  <c:v>11/9/2012</c:v>
                </c:pt>
                <c:pt idx="1466">
                  <c:v>11/9/2012</c:v>
                </c:pt>
                <c:pt idx="1467">
                  <c:v>11/9/2012</c:v>
                </c:pt>
                <c:pt idx="1468">
                  <c:v>11/9/2012</c:v>
                </c:pt>
                <c:pt idx="1469">
                  <c:v>11/9/2012</c:v>
                </c:pt>
                <c:pt idx="1470">
                  <c:v>11/9/2012</c:v>
                </c:pt>
                <c:pt idx="1471">
                  <c:v>11/9/2012</c:v>
                </c:pt>
                <c:pt idx="1472">
                  <c:v>11/9/2012</c:v>
                </c:pt>
                <c:pt idx="1473">
                  <c:v>11/9/2012</c:v>
                </c:pt>
                <c:pt idx="1474">
                  <c:v>11/9/2012</c:v>
                </c:pt>
                <c:pt idx="1475">
                  <c:v>11/9/2012</c:v>
                </c:pt>
                <c:pt idx="1476">
                  <c:v>11/9/2012</c:v>
                </c:pt>
                <c:pt idx="1477">
                  <c:v>11/9/2012</c:v>
                </c:pt>
                <c:pt idx="1478">
                  <c:v>11/9/2012</c:v>
                </c:pt>
                <c:pt idx="1479">
                  <c:v>11/9/2012</c:v>
                </c:pt>
                <c:pt idx="1480">
                  <c:v>11/9/2012</c:v>
                </c:pt>
                <c:pt idx="1481">
                  <c:v>11/9/2012</c:v>
                </c:pt>
                <c:pt idx="1482">
                  <c:v>11/9/2012</c:v>
                </c:pt>
                <c:pt idx="1483">
                  <c:v>11/9/2012</c:v>
                </c:pt>
                <c:pt idx="1484">
                  <c:v>11/9/2012</c:v>
                </c:pt>
                <c:pt idx="1485">
                  <c:v>11/9/2012</c:v>
                </c:pt>
                <c:pt idx="1486">
                  <c:v>11/9/2012</c:v>
                </c:pt>
                <c:pt idx="1487">
                  <c:v>11/9/2012</c:v>
                </c:pt>
                <c:pt idx="1488">
                  <c:v>11/9/2012</c:v>
                </c:pt>
                <c:pt idx="1489">
                  <c:v>11/9/2012</c:v>
                </c:pt>
                <c:pt idx="1490">
                  <c:v>11/9/2012</c:v>
                </c:pt>
                <c:pt idx="1491">
                  <c:v>11/9/2012</c:v>
                </c:pt>
                <c:pt idx="1492">
                  <c:v>11/9/2012</c:v>
                </c:pt>
                <c:pt idx="1493">
                  <c:v>11/9/2012</c:v>
                </c:pt>
                <c:pt idx="1494">
                  <c:v>11/9/2012</c:v>
                </c:pt>
                <c:pt idx="1495">
                  <c:v>11/9/2012</c:v>
                </c:pt>
                <c:pt idx="1496">
                  <c:v>11/9/2012</c:v>
                </c:pt>
                <c:pt idx="1497">
                  <c:v>11/9/2012</c:v>
                </c:pt>
                <c:pt idx="1498">
                  <c:v>11/9/2012</c:v>
                </c:pt>
                <c:pt idx="1499">
                  <c:v>11/9/2012</c:v>
                </c:pt>
                <c:pt idx="1500">
                  <c:v>11/9/2012</c:v>
                </c:pt>
                <c:pt idx="1501">
                  <c:v>11/9/2012</c:v>
                </c:pt>
                <c:pt idx="1502">
                  <c:v>11/9/2012</c:v>
                </c:pt>
                <c:pt idx="1503">
                  <c:v>11/9/2012</c:v>
                </c:pt>
                <c:pt idx="1504">
                  <c:v>11/9/2012</c:v>
                </c:pt>
                <c:pt idx="1505">
                  <c:v>11/9/2012</c:v>
                </c:pt>
                <c:pt idx="1506">
                  <c:v>11/9/2012</c:v>
                </c:pt>
                <c:pt idx="1507">
                  <c:v>11/9/2012</c:v>
                </c:pt>
                <c:pt idx="1508">
                  <c:v>11/9/2012</c:v>
                </c:pt>
                <c:pt idx="1509">
                  <c:v>11/9/2012</c:v>
                </c:pt>
                <c:pt idx="1510">
                  <c:v>11/9/2012</c:v>
                </c:pt>
                <c:pt idx="1511">
                  <c:v>11/9/2012</c:v>
                </c:pt>
                <c:pt idx="1512">
                  <c:v>11/9/2012</c:v>
                </c:pt>
                <c:pt idx="1513">
                  <c:v>11/9/2012</c:v>
                </c:pt>
                <c:pt idx="1514">
                  <c:v>11/9/2012</c:v>
                </c:pt>
                <c:pt idx="1515">
                  <c:v>11/9/2012</c:v>
                </c:pt>
                <c:pt idx="1516">
                  <c:v>11/9/2012</c:v>
                </c:pt>
                <c:pt idx="1517">
                  <c:v>11/9/2012</c:v>
                </c:pt>
                <c:pt idx="1518">
                  <c:v>11/9/2012</c:v>
                </c:pt>
                <c:pt idx="1519">
                  <c:v>11/9/2012</c:v>
                </c:pt>
                <c:pt idx="1520">
                  <c:v>11/9/2012</c:v>
                </c:pt>
                <c:pt idx="1521">
                  <c:v>11/9/2012</c:v>
                </c:pt>
                <c:pt idx="1522">
                  <c:v>11/9/2012</c:v>
                </c:pt>
                <c:pt idx="1523">
                  <c:v>11/9/2012</c:v>
                </c:pt>
                <c:pt idx="1524">
                  <c:v>11/9/2012</c:v>
                </c:pt>
                <c:pt idx="1525">
                  <c:v>11/9/2012</c:v>
                </c:pt>
                <c:pt idx="1526">
                  <c:v>11/9/2012</c:v>
                </c:pt>
                <c:pt idx="1527">
                  <c:v>11/9/2012</c:v>
                </c:pt>
                <c:pt idx="1528">
                  <c:v>11/9/2012</c:v>
                </c:pt>
                <c:pt idx="1529">
                  <c:v>11/9/2012</c:v>
                </c:pt>
                <c:pt idx="1530">
                  <c:v>11/9/2012</c:v>
                </c:pt>
                <c:pt idx="1531">
                  <c:v>11/9/2012</c:v>
                </c:pt>
                <c:pt idx="1532">
                  <c:v>11/9/2012</c:v>
                </c:pt>
                <c:pt idx="1533">
                  <c:v>11/9/2012</c:v>
                </c:pt>
                <c:pt idx="1534">
                  <c:v>11/9/2012</c:v>
                </c:pt>
                <c:pt idx="1535">
                  <c:v>11/9/2012</c:v>
                </c:pt>
                <c:pt idx="1536">
                  <c:v>11/9/2012</c:v>
                </c:pt>
                <c:pt idx="1537">
                  <c:v>11/9/2012</c:v>
                </c:pt>
                <c:pt idx="1538">
                  <c:v>11/10/2012</c:v>
                </c:pt>
                <c:pt idx="1539">
                  <c:v>11/10/2012</c:v>
                </c:pt>
                <c:pt idx="1540">
                  <c:v>11/10/2012</c:v>
                </c:pt>
                <c:pt idx="1541">
                  <c:v>11/10/2012</c:v>
                </c:pt>
                <c:pt idx="1542">
                  <c:v>11/10/2012</c:v>
                </c:pt>
                <c:pt idx="1543">
                  <c:v>11/10/2012</c:v>
                </c:pt>
                <c:pt idx="1544">
                  <c:v>11/10/2012</c:v>
                </c:pt>
                <c:pt idx="1545">
                  <c:v>11/10/2012</c:v>
                </c:pt>
                <c:pt idx="1546">
                  <c:v>11/10/2012</c:v>
                </c:pt>
                <c:pt idx="1547">
                  <c:v>11/10/2012</c:v>
                </c:pt>
                <c:pt idx="1548">
                  <c:v>11/10/2012</c:v>
                </c:pt>
                <c:pt idx="1549">
                  <c:v>11/10/2012</c:v>
                </c:pt>
                <c:pt idx="1550">
                  <c:v>11/10/2012</c:v>
                </c:pt>
                <c:pt idx="1551">
                  <c:v>11/10/2012</c:v>
                </c:pt>
                <c:pt idx="1552">
                  <c:v>11/10/2012</c:v>
                </c:pt>
                <c:pt idx="1553">
                  <c:v>11/10/2012</c:v>
                </c:pt>
                <c:pt idx="1554">
                  <c:v>11/10/2012</c:v>
                </c:pt>
                <c:pt idx="1555">
                  <c:v>11/10/2012</c:v>
                </c:pt>
                <c:pt idx="1556">
                  <c:v>11/10/2012</c:v>
                </c:pt>
                <c:pt idx="1557">
                  <c:v>11/10/2012</c:v>
                </c:pt>
                <c:pt idx="1558">
                  <c:v>11/10/2012</c:v>
                </c:pt>
                <c:pt idx="1559">
                  <c:v>11/10/2012</c:v>
                </c:pt>
                <c:pt idx="1560">
                  <c:v>11/10/2012</c:v>
                </c:pt>
                <c:pt idx="1561">
                  <c:v>11/10/2012</c:v>
                </c:pt>
                <c:pt idx="1562">
                  <c:v>11/10/2012</c:v>
                </c:pt>
                <c:pt idx="1563">
                  <c:v>11/10/2012</c:v>
                </c:pt>
                <c:pt idx="1564">
                  <c:v>11/10/2012</c:v>
                </c:pt>
                <c:pt idx="1565">
                  <c:v>11/10/2012</c:v>
                </c:pt>
                <c:pt idx="1566">
                  <c:v>11/10/2012</c:v>
                </c:pt>
                <c:pt idx="1567">
                  <c:v>11/10/2012</c:v>
                </c:pt>
                <c:pt idx="1568">
                  <c:v>11/10/2012</c:v>
                </c:pt>
                <c:pt idx="1569">
                  <c:v>11/10/2012</c:v>
                </c:pt>
                <c:pt idx="1570">
                  <c:v>11/10/2012</c:v>
                </c:pt>
                <c:pt idx="1571">
                  <c:v>11/10/2012</c:v>
                </c:pt>
                <c:pt idx="1572">
                  <c:v>11/10/2012</c:v>
                </c:pt>
                <c:pt idx="1573">
                  <c:v>11/10/2012</c:v>
                </c:pt>
                <c:pt idx="1574">
                  <c:v>11/10/2012</c:v>
                </c:pt>
                <c:pt idx="1575">
                  <c:v>11/10/2012</c:v>
                </c:pt>
                <c:pt idx="1576">
                  <c:v>11/10/2012</c:v>
                </c:pt>
                <c:pt idx="1577">
                  <c:v>11/10/2012</c:v>
                </c:pt>
                <c:pt idx="1578">
                  <c:v>11/10/2012</c:v>
                </c:pt>
                <c:pt idx="1579">
                  <c:v>11/10/2012</c:v>
                </c:pt>
                <c:pt idx="1580">
                  <c:v>11/10/2012</c:v>
                </c:pt>
                <c:pt idx="1581">
                  <c:v>11/10/2012</c:v>
                </c:pt>
                <c:pt idx="1582">
                  <c:v>11/10/2012</c:v>
                </c:pt>
                <c:pt idx="1583">
                  <c:v>11/10/2012</c:v>
                </c:pt>
                <c:pt idx="1584">
                  <c:v>11/10/2012</c:v>
                </c:pt>
                <c:pt idx="1585">
                  <c:v>11/10/2012</c:v>
                </c:pt>
                <c:pt idx="1586">
                  <c:v>11/10/2012</c:v>
                </c:pt>
                <c:pt idx="1587">
                  <c:v>11/10/2012</c:v>
                </c:pt>
                <c:pt idx="1588">
                  <c:v>11/10/2012</c:v>
                </c:pt>
                <c:pt idx="1589">
                  <c:v>11/10/2012</c:v>
                </c:pt>
                <c:pt idx="1590">
                  <c:v>11/10/2012</c:v>
                </c:pt>
                <c:pt idx="1591">
                  <c:v>11/10/2012</c:v>
                </c:pt>
                <c:pt idx="1592">
                  <c:v>11/10/2012</c:v>
                </c:pt>
                <c:pt idx="1593">
                  <c:v>11/10/2012</c:v>
                </c:pt>
                <c:pt idx="1594">
                  <c:v>11/10/2012</c:v>
                </c:pt>
                <c:pt idx="1595">
                  <c:v>11/10/2012</c:v>
                </c:pt>
                <c:pt idx="1596">
                  <c:v>11/10/2012</c:v>
                </c:pt>
                <c:pt idx="1597">
                  <c:v>11/10/2012</c:v>
                </c:pt>
                <c:pt idx="1598">
                  <c:v>11/10/2012</c:v>
                </c:pt>
                <c:pt idx="1599">
                  <c:v>11/10/2012</c:v>
                </c:pt>
                <c:pt idx="1600">
                  <c:v>11/10/2012</c:v>
                </c:pt>
                <c:pt idx="1601">
                  <c:v>11/10/2012</c:v>
                </c:pt>
                <c:pt idx="1602">
                  <c:v>11/10/2012</c:v>
                </c:pt>
                <c:pt idx="1603">
                  <c:v>11/10/2012</c:v>
                </c:pt>
                <c:pt idx="1604">
                  <c:v>11/10/2012</c:v>
                </c:pt>
                <c:pt idx="1605">
                  <c:v>11/10/2012</c:v>
                </c:pt>
                <c:pt idx="1606">
                  <c:v>11/10/2012</c:v>
                </c:pt>
                <c:pt idx="1607">
                  <c:v>11/10/2012</c:v>
                </c:pt>
                <c:pt idx="1608">
                  <c:v>11/10/2012</c:v>
                </c:pt>
                <c:pt idx="1609">
                  <c:v>11/10/2012</c:v>
                </c:pt>
                <c:pt idx="1610">
                  <c:v>11/10/2012</c:v>
                </c:pt>
                <c:pt idx="1611">
                  <c:v>11/10/2012</c:v>
                </c:pt>
                <c:pt idx="1612">
                  <c:v>11/10/2012</c:v>
                </c:pt>
                <c:pt idx="1613">
                  <c:v>11/10/2012</c:v>
                </c:pt>
                <c:pt idx="1614">
                  <c:v>11/10/2012</c:v>
                </c:pt>
                <c:pt idx="1615">
                  <c:v>11/10/2012</c:v>
                </c:pt>
                <c:pt idx="1616">
                  <c:v>11/10/2012</c:v>
                </c:pt>
                <c:pt idx="1617">
                  <c:v>11/10/2012</c:v>
                </c:pt>
                <c:pt idx="1618">
                  <c:v>11/10/2012</c:v>
                </c:pt>
                <c:pt idx="1619">
                  <c:v>11/10/2012</c:v>
                </c:pt>
                <c:pt idx="1620">
                  <c:v>11/10/2012</c:v>
                </c:pt>
                <c:pt idx="1621">
                  <c:v>11/10/2012</c:v>
                </c:pt>
                <c:pt idx="1622">
                  <c:v>11/10/2012</c:v>
                </c:pt>
                <c:pt idx="1623">
                  <c:v>11/10/2012</c:v>
                </c:pt>
                <c:pt idx="1624">
                  <c:v>11/10/2012</c:v>
                </c:pt>
                <c:pt idx="1625">
                  <c:v>11/10/2012</c:v>
                </c:pt>
                <c:pt idx="1626">
                  <c:v>11/10/2012</c:v>
                </c:pt>
                <c:pt idx="1627">
                  <c:v>11/10/2012</c:v>
                </c:pt>
                <c:pt idx="1628">
                  <c:v>11/10/2012</c:v>
                </c:pt>
                <c:pt idx="1629">
                  <c:v>11/10/2012</c:v>
                </c:pt>
                <c:pt idx="1630">
                  <c:v>11/10/2012</c:v>
                </c:pt>
                <c:pt idx="1631">
                  <c:v>11/10/2012</c:v>
                </c:pt>
                <c:pt idx="1632">
                  <c:v>11/10/2012</c:v>
                </c:pt>
                <c:pt idx="1633">
                  <c:v>11/10/2012</c:v>
                </c:pt>
                <c:pt idx="1634">
                  <c:v>11/11/2012</c:v>
                </c:pt>
                <c:pt idx="1635">
                  <c:v>11/11/2012</c:v>
                </c:pt>
                <c:pt idx="1636">
                  <c:v>11/11/2012</c:v>
                </c:pt>
                <c:pt idx="1637">
                  <c:v>11/11/2012</c:v>
                </c:pt>
                <c:pt idx="1638">
                  <c:v>11/11/2012</c:v>
                </c:pt>
                <c:pt idx="1639">
                  <c:v>11/11/2012</c:v>
                </c:pt>
                <c:pt idx="1640">
                  <c:v>11/11/2012</c:v>
                </c:pt>
                <c:pt idx="1641">
                  <c:v>11/11/2012</c:v>
                </c:pt>
                <c:pt idx="1642">
                  <c:v>11/11/2012</c:v>
                </c:pt>
                <c:pt idx="1643">
                  <c:v>11/11/2012</c:v>
                </c:pt>
                <c:pt idx="1644">
                  <c:v>11/11/2012</c:v>
                </c:pt>
                <c:pt idx="1645">
                  <c:v>11/11/2012</c:v>
                </c:pt>
                <c:pt idx="1646">
                  <c:v>11/11/2012</c:v>
                </c:pt>
                <c:pt idx="1647">
                  <c:v>11/11/2012</c:v>
                </c:pt>
                <c:pt idx="1648">
                  <c:v>11/11/2012</c:v>
                </c:pt>
                <c:pt idx="1649">
                  <c:v>11/11/2012</c:v>
                </c:pt>
                <c:pt idx="1650">
                  <c:v>11/11/2012</c:v>
                </c:pt>
                <c:pt idx="1651">
                  <c:v>11/11/2012</c:v>
                </c:pt>
                <c:pt idx="1652">
                  <c:v>11/11/2012</c:v>
                </c:pt>
                <c:pt idx="1653">
                  <c:v>11/11/2012</c:v>
                </c:pt>
                <c:pt idx="1654">
                  <c:v>11/11/2012</c:v>
                </c:pt>
                <c:pt idx="1655">
                  <c:v>11/11/2012</c:v>
                </c:pt>
                <c:pt idx="1656">
                  <c:v>11/11/2012</c:v>
                </c:pt>
                <c:pt idx="1657">
                  <c:v>11/11/2012</c:v>
                </c:pt>
                <c:pt idx="1658">
                  <c:v>11/11/2012</c:v>
                </c:pt>
                <c:pt idx="1659">
                  <c:v>11/11/2012</c:v>
                </c:pt>
                <c:pt idx="1660">
                  <c:v>11/11/2012</c:v>
                </c:pt>
                <c:pt idx="1661">
                  <c:v>11/11/2012</c:v>
                </c:pt>
                <c:pt idx="1662">
                  <c:v>11/11/2012</c:v>
                </c:pt>
                <c:pt idx="1663">
                  <c:v>11/11/2012</c:v>
                </c:pt>
                <c:pt idx="1664">
                  <c:v>11/11/2012</c:v>
                </c:pt>
                <c:pt idx="1665">
                  <c:v>11/11/2012</c:v>
                </c:pt>
                <c:pt idx="1666">
                  <c:v>11/11/2012</c:v>
                </c:pt>
                <c:pt idx="1667">
                  <c:v>11/11/2012</c:v>
                </c:pt>
                <c:pt idx="1668">
                  <c:v>11/11/2012</c:v>
                </c:pt>
                <c:pt idx="1669">
                  <c:v>11/11/2012</c:v>
                </c:pt>
                <c:pt idx="1670">
                  <c:v>11/11/2012</c:v>
                </c:pt>
                <c:pt idx="1671">
                  <c:v>11/11/2012</c:v>
                </c:pt>
                <c:pt idx="1672">
                  <c:v>11/11/2012</c:v>
                </c:pt>
                <c:pt idx="1673">
                  <c:v>11/11/2012</c:v>
                </c:pt>
                <c:pt idx="1674">
                  <c:v>11/11/2012</c:v>
                </c:pt>
                <c:pt idx="1675">
                  <c:v>11/11/2012</c:v>
                </c:pt>
                <c:pt idx="1676">
                  <c:v>11/11/2012</c:v>
                </c:pt>
                <c:pt idx="1677">
                  <c:v>11/11/2012</c:v>
                </c:pt>
                <c:pt idx="1678">
                  <c:v>11/11/2012</c:v>
                </c:pt>
                <c:pt idx="1679">
                  <c:v>11/11/2012</c:v>
                </c:pt>
                <c:pt idx="1680">
                  <c:v>11/11/2012</c:v>
                </c:pt>
                <c:pt idx="1681">
                  <c:v>11/11/2012</c:v>
                </c:pt>
                <c:pt idx="1682">
                  <c:v>11/11/2012</c:v>
                </c:pt>
                <c:pt idx="1683">
                  <c:v>11/11/2012</c:v>
                </c:pt>
                <c:pt idx="1684">
                  <c:v>11/11/2012</c:v>
                </c:pt>
                <c:pt idx="1685">
                  <c:v>11/11/2012</c:v>
                </c:pt>
                <c:pt idx="1686">
                  <c:v>11/11/2012</c:v>
                </c:pt>
                <c:pt idx="1687">
                  <c:v>11/11/2012</c:v>
                </c:pt>
                <c:pt idx="1688">
                  <c:v>11/11/2012</c:v>
                </c:pt>
                <c:pt idx="1689">
                  <c:v>11/11/2012</c:v>
                </c:pt>
                <c:pt idx="1690">
                  <c:v>11/11/2012</c:v>
                </c:pt>
                <c:pt idx="1691">
                  <c:v>11/11/2012</c:v>
                </c:pt>
                <c:pt idx="1692">
                  <c:v>11/11/2012</c:v>
                </c:pt>
                <c:pt idx="1693">
                  <c:v>11/11/2012</c:v>
                </c:pt>
                <c:pt idx="1694">
                  <c:v>11/11/2012</c:v>
                </c:pt>
                <c:pt idx="1695">
                  <c:v>11/11/2012</c:v>
                </c:pt>
                <c:pt idx="1696">
                  <c:v>11/11/2012</c:v>
                </c:pt>
                <c:pt idx="1697">
                  <c:v>11/11/2012</c:v>
                </c:pt>
                <c:pt idx="1698">
                  <c:v>11/11/2012</c:v>
                </c:pt>
                <c:pt idx="1699">
                  <c:v>11/11/2012</c:v>
                </c:pt>
                <c:pt idx="1700">
                  <c:v>11/11/2012</c:v>
                </c:pt>
                <c:pt idx="1701">
                  <c:v>11/11/2012</c:v>
                </c:pt>
                <c:pt idx="1702">
                  <c:v>11/11/2012</c:v>
                </c:pt>
                <c:pt idx="1703">
                  <c:v>11/11/2012</c:v>
                </c:pt>
                <c:pt idx="1704">
                  <c:v>11/11/2012</c:v>
                </c:pt>
                <c:pt idx="1705">
                  <c:v>11/11/2012</c:v>
                </c:pt>
                <c:pt idx="1706">
                  <c:v>11/11/2012</c:v>
                </c:pt>
                <c:pt idx="1707">
                  <c:v>11/11/2012</c:v>
                </c:pt>
                <c:pt idx="1708">
                  <c:v>11/11/2012</c:v>
                </c:pt>
                <c:pt idx="1709">
                  <c:v>11/11/2012</c:v>
                </c:pt>
                <c:pt idx="1710">
                  <c:v>11/11/2012</c:v>
                </c:pt>
                <c:pt idx="1711">
                  <c:v>11/11/2012</c:v>
                </c:pt>
                <c:pt idx="1712">
                  <c:v>11/11/2012</c:v>
                </c:pt>
                <c:pt idx="1713">
                  <c:v>11/11/2012</c:v>
                </c:pt>
                <c:pt idx="1714">
                  <c:v>11/11/2012</c:v>
                </c:pt>
                <c:pt idx="1715">
                  <c:v>11/11/2012</c:v>
                </c:pt>
                <c:pt idx="1716">
                  <c:v>11/11/2012</c:v>
                </c:pt>
                <c:pt idx="1717">
                  <c:v>11/11/2012</c:v>
                </c:pt>
                <c:pt idx="1718">
                  <c:v>11/11/2012</c:v>
                </c:pt>
                <c:pt idx="1719">
                  <c:v>11/11/2012</c:v>
                </c:pt>
                <c:pt idx="1720">
                  <c:v>11/11/2012</c:v>
                </c:pt>
                <c:pt idx="1721">
                  <c:v>11/11/2012</c:v>
                </c:pt>
                <c:pt idx="1722">
                  <c:v>11/11/2012</c:v>
                </c:pt>
                <c:pt idx="1723">
                  <c:v>11/11/2012</c:v>
                </c:pt>
                <c:pt idx="1724">
                  <c:v>11/11/2012</c:v>
                </c:pt>
                <c:pt idx="1725">
                  <c:v>11/11/2012</c:v>
                </c:pt>
                <c:pt idx="1726">
                  <c:v>11/11/2012</c:v>
                </c:pt>
                <c:pt idx="1727">
                  <c:v>11/11/2012</c:v>
                </c:pt>
                <c:pt idx="1728">
                  <c:v>11/11/2012</c:v>
                </c:pt>
                <c:pt idx="1729">
                  <c:v>11/11/2012</c:v>
                </c:pt>
                <c:pt idx="1730">
                  <c:v>11/12/2012</c:v>
                </c:pt>
                <c:pt idx="1731">
                  <c:v>11/12/2012</c:v>
                </c:pt>
                <c:pt idx="1732">
                  <c:v>11/12/2012</c:v>
                </c:pt>
                <c:pt idx="1733">
                  <c:v>11/12/2012</c:v>
                </c:pt>
                <c:pt idx="1734">
                  <c:v>11/12/2012</c:v>
                </c:pt>
                <c:pt idx="1735">
                  <c:v>11/12/2012</c:v>
                </c:pt>
                <c:pt idx="1736">
                  <c:v>11/12/2012</c:v>
                </c:pt>
                <c:pt idx="1737">
                  <c:v>11/12/2012</c:v>
                </c:pt>
                <c:pt idx="1738">
                  <c:v>11/12/2012</c:v>
                </c:pt>
                <c:pt idx="1739">
                  <c:v>11/12/2012</c:v>
                </c:pt>
                <c:pt idx="1740">
                  <c:v>11/12/2012</c:v>
                </c:pt>
                <c:pt idx="1741">
                  <c:v>11/12/2012</c:v>
                </c:pt>
                <c:pt idx="1742">
                  <c:v>11/12/2012</c:v>
                </c:pt>
                <c:pt idx="1743">
                  <c:v>11/12/2012</c:v>
                </c:pt>
                <c:pt idx="1744">
                  <c:v>11/12/2012</c:v>
                </c:pt>
                <c:pt idx="1745">
                  <c:v>11/12/2012</c:v>
                </c:pt>
                <c:pt idx="1746">
                  <c:v>11/12/2012</c:v>
                </c:pt>
                <c:pt idx="1747">
                  <c:v>11/12/2012</c:v>
                </c:pt>
                <c:pt idx="1748">
                  <c:v>11/12/2012</c:v>
                </c:pt>
                <c:pt idx="1749">
                  <c:v>11/12/2012</c:v>
                </c:pt>
                <c:pt idx="1750">
                  <c:v>11/12/2012</c:v>
                </c:pt>
                <c:pt idx="1751">
                  <c:v>11/12/2012</c:v>
                </c:pt>
                <c:pt idx="1752">
                  <c:v>11/12/2012</c:v>
                </c:pt>
                <c:pt idx="1753">
                  <c:v>11/12/2012</c:v>
                </c:pt>
                <c:pt idx="1754">
                  <c:v>11/12/2012</c:v>
                </c:pt>
                <c:pt idx="1755">
                  <c:v>11/12/2012</c:v>
                </c:pt>
                <c:pt idx="1756">
                  <c:v>11/12/2012</c:v>
                </c:pt>
                <c:pt idx="1757">
                  <c:v>11/12/2012</c:v>
                </c:pt>
                <c:pt idx="1758">
                  <c:v>11/12/2012</c:v>
                </c:pt>
                <c:pt idx="1759">
                  <c:v>11/12/2012</c:v>
                </c:pt>
                <c:pt idx="1760">
                  <c:v>11/12/2012</c:v>
                </c:pt>
                <c:pt idx="1761">
                  <c:v>11/12/2012</c:v>
                </c:pt>
                <c:pt idx="1762">
                  <c:v>11/12/2012</c:v>
                </c:pt>
                <c:pt idx="1763">
                  <c:v>11/12/2012</c:v>
                </c:pt>
                <c:pt idx="1764">
                  <c:v>11/12/2012</c:v>
                </c:pt>
                <c:pt idx="1765">
                  <c:v>11/12/2012</c:v>
                </c:pt>
                <c:pt idx="1766">
                  <c:v>11/12/2012</c:v>
                </c:pt>
                <c:pt idx="1767">
                  <c:v>11/12/2012</c:v>
                </c:pt>
                <c:pt idx="1768">
                  <c:v>11/12/2012</c:v>
                </c:pt>
                <c:pt idx="1769">
                  <c:v>11/12/2012</c:v>
                </c:pt>
                <c:pt idx="1770">
                  <c:v>11/12/2012</c:v>
                </c:pt>
                <c:pt idx="1771">
                  <c:v>11/12/2012</c:v>
                </c:pt>
                <c:pt idx="1772">
                  <c:v>11/12/2012</c:v>
                </c:pt>
                <c:pt idx="1773">
                  <c:v>11/12/2012</c:v>
                </c:pt>
                <c:pt idx="1774">
                  <c:v>11/12/2012</c:v>
                </c:pt>
                <c:pt idx="1775">
                  <c:v>11/12/2012</c:v>
                </c:pt>
                <c:pt idx="1776">
                  <c:v>11/12/2012</c:v>
                </c:pt>
                <c:pt idx="1777">
                  <c:v>11/12/2012</c:v>
                </c:pt>
                <c:pt idx="1778">
                  <c:v>11/12/2012</c:v>
                </c:pt>
                <c:pt idx="1779">
                  <c:v>11/12/2012</c:v>
                </c:pt>
                <c:pt idx="1780">
                  <c:v>11/12/2012</c:v>
                </c:pt>
                <c:pt idx="1781">
                  <c:v>11/12/2012</c:v>
                </c:pt>
                <c:pt idx="1782">
                  <c:v>11/12/2012</c:v>
                </c:pt>
                <c:pt idx="1783">
                  <c:v>11/12/2012</c:v>
                </c:pt>
                <c:pt idx="1784">
                  <c:v>11/12/2012</c:v>
                </c:pt>
                <c:pt idx="1785">
                  <c:v>11/12/2012</c:v>
                </c:pt>
                <c:pt idx="1786">
                  <c:v>11/12/2012</c:v>
                </c:pt>
                <c:pt idx="1787">
                  <c:v>11/12/2012</c:v>
                </c:pt>
                <c:pt idx="1788">
                  <c:v>11/12/2012</c:v>
                </c:pt>
                <c:pt idx="1789">
                  <c:v>11/12/2012</c:v>
                </c:pt>
                <c:pt idx="1790">
                  <c:v>11/12/2012</c:v>
                </c:pt>
                <c:pt idx="1791">
                  <c:v>11/12/2012</c:v>
                </c:pt>
                <c:pt idx="1792">
                  <c:v>11/12/2012</c:v>
                </c:pt>
                <c:pt idx="1793">
                  <c:v>11/12/2012</c:v>
                </c:pt>
                <c:pt idx="1794">
                  <c:v>11/12/2012</c:v>
                </c:pt>
                <c:pt idx="1795">
                  <c:v>11/12/2012</c:v>
                </c:pt>
                <c:pt idx="1796">
                  <c:v>11/12/2012</c:v>
                </c:pt>
                <c:pt idx="1797">
                  <c:v>11/12/2012</c:v>
                </c:pt>
                <c:pt idx="1798">
                  <c:v>11/12/2012</c:v>
                </c:pt>
                <c:pt idx="1799">
                  <c:v>11/12/2012</c:v>
                </c:pt>
                <c:pt idx="1800">
                  <c:v>11/12/2012</c:v>
                </c:pt>
                <c:pt idx="1801">
                  <c:v>11/12/2012</c:v>
                </c:pt>
                <c:pt idx="1802">
                  <c:v>11/12/2012</c:v>
                </c:pt>
                <c:pt idx="1803">
                  <c:v>11/12/2012</c:v>
                </c:pt>
                <c:pt idx="1804">
                  <c:v>11/12/2012</c:v>
                </c:pt>
                <c:pt idx="1805">
                  <c:v>11/12/2012</c:v>
                </c:pt>
                <c:pt idx="1806">
                  <c:v>11/12/2012</c:v>
                </c:pt>
                <c:pt idx="1807">
                  <c:v>11/12/2012</c:v>
                </c:pt>
                <c:pt idx="1808">
                  <c:v>11/12/2012</c:v>
                </c:pt>
                <c:pt idx="1809">
                  <c:v>11/12/2012</c:v>
                </c:pt>
                <c:pt idx="1810">
                  <c:v>11/12/2012</c:v>
                </c:pt>
                <c:pt idx="1811">
                  <c:v>11/12/2012</c:v>
                </c:pt>
                <c:pt idx="1812">
                  <c:v>11/12/2012</c:v>
                </c:pt>
                <c:pt idx="1813">
                  <c:v>11/12/2012</c:v>
                </c:pt>
                <c:pt idx="1814">
                  <c:v>11/12/2012</c:v>
                </c:pt>
                <c:pt idx="1815">
                  <c:v>11/12/2012</c:v>
                </c:pt>
                <c:pt idx="1816">
                  <c:v>11/12/2012</c:v>
                </c:pt>
                <c:pt idx="1817">
                  <c:v>11/12/2012</c:v>
                </c:pt>
                <c:pt idx="1818">
                  <c:v>11/12/2012</c:v>
                </c:pt>
                <c:pt idx="1819">
                  <c:v>11/12/2012</c:v>
                </c:pt>
                <c:pt idx="1820">
                  <c:v>11/12/2012</c:v>
                </c:pt>
                <c:pt idx="1821">
                  <c:v>11/12/2012</c:v>
                </c:pt>
                <c:pt idx="1822">
                  <c:v>11/12/2012</c:v>
                </c:pt>
                <c:pt idx="1823">
                  <c:v>11/12/2012</c:v>
                </c:pt>
                <c:pt idx="1824">
                  <c:v>11/12/2012</c:v>
                </c:pt>
                <c:pt idx="1825">
                  <c:v>11/12/2012</c:v>
                </c:pt>
              </c:strCache>
            </c:strRef>
          </c:cat>
          <c:val>
            <c:numRef>
              <c:f>'all jcnerr WQ stations Sandy an'!$E$3:$E$866</c:f>
              <c:numCache>
                <c:formatCode>General</c:formatCode>
                <c:ptCount val="864"/>
                <c:pt idx="0">
                  <c:v>1.5</c:v>
                </c:pt>
                <c:pt idx="1">
                  <c:v>1.49</c:v>
                </c:pt>
                <c:pt idx="2">
                  <c:v>1.51</c:v>
                </c:pt>
                <c:pt idx="3">
                  <c:v>1.54</c:v>
                </c:pt>
                <c:pt idx="4">
                  <c:v>1.57</c:v>
                </c:pt>
                <c:pt idx="5">
                  <c:v>1.61</c:v>
                </c:pt>
                <c:pt idx="6">
                  <c:v>1.66</c:v>
                </c:pt>
                <c:pt idx="7">
                  <c:v>1.71</c:v>
                </c:pt>
                <c:pt idx="8">
                  <c:v>1.76</c:v>
                </c:pt>
                <c:pt idx="9">
                  <c:v>1.81</c:v>
                </c:pt>
                <c:pt idx="10">
                  <c:v>1.86</c:v>
                </c:pt>
                <c:pt idx="11">
                  <c:v>1.91</c:v>
                </c:pt>
                <c:pt idx="12">
                  <c:v>1.96</c:v>
                </c:pt>
                <c:pt idx="13">
                  <c:v>2.01</c:v>
                </c:pt>
                <c:pt idx="14">
                  <c:v>2.06</c:v>
                </c:pt>
                <c:pt idx="15">
                  <c:v>2.11</c:v>
                </c:pt>
                <c:pt idx="16">
                  <c:v>2.15</c:v>
                </c:pt>
                <c:pt idx="17">
                  <c:v>2.2</c:v>
                </c:pt>
                <c:pt idx="18">
                  <c:v>2.23</c:v>
                </c:pt>
                <c:pt idx="19">
                  <c:v>2.26</c:v>
                </c:pt>
                <c:pt idx="20">
                  <c:v>2.28</c:v>
                </c:pt>
                <c:pt idx="21">
                  <c:v>2.3</c:v>
                </c:pt>
                <c:pt idx="22">
                  <c:v>2.309999999999999</c:v>
                </c:pt>
                <c:pt idx="23">
                  <c:v>2.309999999999999</c:v>
                </c:pt>
                <c:pt idx="24">
                  <c:v>2.309999999999999</c:v>
                </c:pt>
                <c:pt idx="25">
                  <c:v>2.3</c:v>
                </c:pt>
                <c:pt idx="26">
                  <c:v>2.29</c:v>
                </c:pt>
                <c:pt idx="27">
                  <c:v>2.27</c:v>
                </c:pt>
                <c:pt idx="28">
                  <c:v>2.26</c:v>
                </c:pt>
                <c:pt idx="29">
                  <c:v>2.23</c:v>
                </c:pt>
                <c:pt idx="30">
                  <c:v>2.2</c:v>
                </c:pt>
                <c:pt idx="31">
                  <c:v>2.17</c:v>
                </c:pt>
                <c:pt idx="32">
                  <c:v>2.14</c:v>
                </c:pt>
                <c:pt idx="33">
                  <c:v>2.11</c:v>
                </c:pt>
                <c:pt idx="34">
                  <c:v>2.07</c:v>
                </c:pt>
                <c:pt idx="35">
                  <c:v>2.04</c:v>
                </c:pt>
                <c:pt idx="36">
                  <c:v>2.0</c:v>
                </c:pt>
                <c:pt idx="37">
                  <c:v>1.96</c:v>
                </c:pt>
                <c:pt idx="38">
                  <c:v>1.91</c:v>
                </c:pt>
                <c:pt idx="39">
                  <c:v>1.86</c:v>
                </c:pt>
                <c:pt idx="40">
                  <c:v>1.82</c:v>
                </c:pt>
                <c:pt idx="41">
                  <c:v>1.77</c:v>
                </c:pt>
                <c:pt idx="42">
                  <c:v>1.73</c:v>
                </c:pt>
                <c:pt idx="43">
                  <c:v>1.69</c:v>
                </c:pt>
                <c:pt idx="44">
                  <c:v>1.65</c:v>
                </c:pt>
                <c:pt idx="45">
                  <c:v>1.61</c:v>
                </c:pt>
                <c:pt idx="46">
                  <c:v>1.58</c:v>
                </c:pt>
                <c:pt idx="47">
                  <c:v>1.54</c:v>
                </c:pt>
                <c:pt idx="48">
                  <c:v>1.52</c:v>
                </c:pt>
                <c:pt idx="49">
                  <c:v>1.5</c:v>
                </c:pt>
                <c:pt idx="50">
                  <c:v>1.49</c:v>
                </c:pt>
                <c:pt idx="51">
                  <c:v>1.5</c:v>
                </c:pt>
                <c:pt idx="52">
                  <c:v>1.53</c:v>
                </c:pt>
                <c:pt idx="53">
                  <c:v>1.56</c:v>
                </c:pt>
                <c:pt idx="54">
                  <c:v>1.6</c:v>
                </c:pt>
                <c:pt idx="55">
                  <c:v>1.64</c:v>
                </c:pt>
                <c:pt idx="56">
                  <c:v>1.68</c:v>
                </c:pt>
                <c:pt idx="57">
                  <c:v>1.73</c:v>
                </c:pt>
                <c:pt idx="58">
                  <c:v>1.78</c:v>
                </c:pt>
                <c:pt idx="59">
                  <c:v>1.83</c:v>
                </c:pt>
                <c:pt idx="60">
                  <c:v>1.89</c:v>
                </c:pt>
                <c:pt idx="61">
                  <c:v>1.93</c:v>
                </c:pt>
                <c:pt idx="62">
                  <c:v>1.98</c:v>
                </c:pt>
                <c:pt idx="63">
                  <c:v>2.03</c:v>
                </c:pt>
                <c:pt idx="64">
                  <c:v>2.09</c:v>
                </c:pt>
                <c:pt idx="65">
                  <c:v>2.13</c:v>
                </c:pt>
                <c:pt idx="66">
                  <c:v>2.17</c:v>
                </c:pt>
                <c:pt idx="67">
                  <c:v>2.21</c:v>
                </c:pt>
                <c:pt idx="68">
                  <c:v>2.24</c:v>
                </c:pt>
                <c:pt idx="69">
                  <c:v>2.27</c:v>
                </c:pt>
                <c:pt idx="70">
                  <c:v>2.3</c:v>
                </c:pt>
                <c:pt idx="71">
                  <c:v>2.309999999999999</c:v>
                </c:pt>
                <c:pt idx="72">
                  <c:v>2.329999999999999</c:v>
                </c:pt>
                <c:pt idx="73">
                  <c:v>2.329999999999999</c:v>
                </c:pt>
                <c:pt idx="74">
                  <c:v>2.329999999999999</c:v>
                </c:pt>
                <c:pt idx="75">
                  <c:v>2.319999999999998</c:v>
                </c:pt>
                <c:pt idx="76">
                  <c:v>2.3</c:v>
                </c:pt>
                <c:pt idx="77">
                  <c:v>2.29</c:v>
                </c:pt>
                <c:pt idx="78">
                  <c:v>2.27</c:v>
                </c:pt>
                <c:pt idx="79">
                  <c:v>2.24</c:v>
                </c:pt>
                <c:pt idx="80">
                  <c:v>2.21</c:v>
                </c:pt>
                <c:pt idx="81">
                  <c:v>2.18</c:v>
                </c:pt>
                <c:pt idx="82">
                  <c:v>2.16</c:v>
                </c:pt>
                <c:pt idx="83">
                  <c:v>2.12</c:v>
                </c:pt>
                <c:pt idx="84">
                  <c:v>2.09</c:v>
                </c:pt>
                <c:pt idx="85">
                  <c:v>2.04</c:v>
                </c:pt>
                <c:pt idx="86">
                  <c:v>2.0</c:v>
                </c:pt>
                <c:pt idx="87">
                  <c:v>1.96</c:v>
                </c:pt>
                <c:pt idx="88">
                  <c:v>1.92</c:v>
                </c:pt>
                <c:pt idx="89">
                  <c:v>1.87</c:v>
                </c:pt>
                <c:pt idx="90">
                  <c:v>1.82</c:v>
                </c:pt>
                <c:pt idx="91">
                  <c:v>1.77</c:v>
                </c:pt>
                <c:pt idx="92">
                  <c:v>1.73</c:v>
                </c:pt>
                <c:pt idx="93">
                  <c:v>1.68</c:v>
                </c:pt>
                <c:pt idx="94">
                  <c:v>1.64</c:v>
                </c:pt>
                <c:pt idx="95">
                  <c:v>1.6</c:v>
                </c:pt>
                <c:pt idx="96">
                  <c:v>1.56</c:v>
                </c:pt>
                <c:pt idx="97">
                  <c:v>1.53</c:v>
                </c:pt>
                <c:pt idx="98">
                  <c:v>1.5</c:v>
                </c:pt>
                <c:pt idx="99">
                  <c:v>1.48</c:v>
                </c:pt>
                <c:pt idx="100">
                  <c:v>1.47</c:v>
                </c:pt>
                <c:pt idx="101">
                  <c:v>1.48</c:v>
                </c:pt>
                <c:pt idx="102">
                  <c:v>1.5</c:v>
                </c:pt>
                <c:pt idx="103">
                  <c:v>1.54</c:v>
                </c:pt>
                <c:pt idx="104">
                  <c:v>1.58</c:v>
                </c:pt>
                <c:pt idx="105">
                  <c:v>1.62</c:v>
                </c:pt>
                <c:pt idx="106">
                  <c:v>1.67</c:v>
                </c:pt>
                <c:pt idx="107">
                  <c:v>1.72</c:v>
                </c:pt>
                <c:pt idx="108">
                  <c:v>1.78</c:v>
                </c:pt>
                <c:pt idx="109">
                  <c:v>1.83</c:v>
                </c:pt>
                <c:pt idx="110">
                  <c:v>1.89</c:v>
                </c:pt>
                <c:pt idx="111">
                  <c:v>1.95</c:v>
                </c:pt>
                <c:pt idx="112">
                  <c:v>2.0</c:v>
                </c:pt>
                <c:pt idx="113">
                  <c:v>2.05</c:v>
                </c:pt>
                <c:pt idx="114">
                  <c:v>2.1</c:v>
                </c:pt>
                <c:pt idx="115">
                  <c:v>2.15</c:v>
                </c:pt>
                <c:pt idx="116">
                  <c:v>2.2</c:v>
                </c:pt>
                <c:pt idx="117">
                  <c:v>2.24</c:v>
                </c:pt>
                <c:pt idx="118">
                  <c:v>2.27</c:v>
                </c:pt>
                <c:pt idx="119">
                  <c:v>2.29</c:v>
                </c:pt>
                <c:pt idx="120">
                  <c:v>2.309999999999999</c:v>
                </c:pt>
                <c:pt idx="121">
                  <c:v>2.329999999999999</c:v>
                </c:pt>
                <c:pt idx="122">
                  <c:v>2.34</c:v>
                </c:pt>
                <c:pt idx="123">
                  <c:v>2.34</c:v>
                </c:pt>
                <c:pt idx="124">
                  <c:v>2.34</c:v>
                </c:pt>
                <c:pt idx="125">
                  <c:v>2.329999999999999</c:v>
                </c:pt>
                <c:pt idx="126">
                  <c:v>2.319999999999998</c:v>
                </c:pt>
                <c:pt idx="127">
                  <c:v>2.29</c:v>
                </c:pt>
                <c:pt idx="128">
                  <c:v>2.27</c:v>
                </c:pt>
                <c:pt idx="129">
                  <c:v>2.25</c:v>
                </c:pt>
                <c:pt idx="130">
                  <c:v>2.22</c:v>
                </c:pt>
                <c:pt idx="131">
                  <c:v>2.19</c:v>
                </c:pt>
                <c:pt idx="132">
                  <c:v>2.16</c:v>
                </c:pt>
                <c:pt idx="133">
                  <c:v>2.13</c:v>
                </c:pt>
                <c:pt idx="134">
                  <c:v>2.1</c:v>
                </c:pt>
                <c:pt idx="135">
                  <c:v>2.05</c:v>
                </c:pt>
                <c:pt idx="136">
                  <c:v>2.02</c:v>
                </c:pt>
                <c:pt idx="137">
                  <c:v>1.98</c:v>
                </c:pt>
                <c:pt idx="138">
                  <c:v>1.93</c:v>
                </c:pt>
                <c:pt idx="139">
                  <c:v>1.89</c:v>
                </c:pt>
                <c:pt idx="140">
                  <c:v>1.85</c:v>
                </c:pt>
                <c:pt idx="141">
                  <c:v>1.8</c:v>
                </c:pt>
                <c:pt idx="142">
                  <c:v>1.76</c:v>
                </c:pt>
                <c:pt idx="143">
                  <c:v>1.71</c:v>
                </c:pt>
                <c:pt idx="144">
                  <c:v>1.67</c:v>
                </c:pt>
                <c:pt idx="145">
                  <c:v>1.63</c:v>
                </c:pt>
                <c:pt idx="146">
                  <c:v>1.6</c:v>
                </c:pt>
                <c:pt idx="147">
                  <c:v>1.57</c:v>
                </c:pt>
                <c:pt idx="148">
                  <c:v>1.55</c:v>
                </c:pt>
                <c:pt idx="149">
                  <c:v>1.54</c:v>
                </c:pt>
                <c:pt idx="150">
                  <c:v>1.54</c:v>
                </c:pt>
                <c:pt idx="151">
                  <c:v>1.55</c:v>
                </c:pt>
                <c:pt idx="152">
                  <c:v>1.58</c:v>
                </c:pt>
                <c:pt idx="153">
                  <c:v>1.6</c:v>
                </c:pt>
                <c:pt idx="154">
                  <c:v>1.65</c:v>
                </c:pt>
                <c:pt idx="155">
                  <c:v>1.69</c:v>
                </c:pt>
                <c:pt idx="156">
                  <c:v>1.73</c:v>
                </c:pt>
                <c:pt idx="157">
                  <c:v>1.79</c:v>
                </c:pt>
                <c:pt idx="158">
                  <c:v>1.85</c:v>
                </c:pt>
                <c:pt idx="159">
                  <c:v>1.9</c:v>
                </c:pt>
                <c:pt idx="160">
                  <c:v>1.95</c:v>
                </c:pt>
                <c:pt idx="161">
                  <c:v>2.0</c:v>
                </c:pt>
                <c:pt idx="162">
                  <c:v>2.05</c:v>
                </c:pt>
                <c:pt idx="163">
                  <c:v>2.1</c:v>
                </c:pt>
                <c:pt idx="164">
                  <c:v>2.14</c:v>
                </c:pt>
                <c:pt idx="165">
                  <c:v>2.18</c:v>
                </c:pt>
                <c:pt idx="166">
                  <c:v>2.23</c:v>
                </c:pt>
                <c:pt idx="167">
                  <c:v>2.26</c:v>
                </c:pt>
                <c:pt idx="168">
                  <c:v>2.29</c:v>
                </c:pt>
                <c:pt idx="169">
                  <c:v>2.309999999999999</c:v>
                </c:pt>
                <c:pt idx="170">
                  <c:v>2.319999999999998</c:v>
                </c:pt>
                <c:pt idx="171">
                  <c:v>2.329999999999999</c:v>
                </c:pt>
                <c:pt idx="172">
                  <c:v>2.34</c:v>
                </c:pt>
                <c:pt idx="173">
                  <c:v>2.34</c:v>
                </c:pt>
                <c:pt idx="174">
                  <c:v>2.329999999999999</c:v>
                </c:pt>
                <c:pt idx="175">
                  <c:v>2.319999999999998</c:v>
                </c:pt>
                <c:pt idx="176">
                  <c:v>2.29</c:v>
                </c:pt>
                <c:pt idx="177">
                  <c:v>2.27</c:v>
                </c:pt>
                <c:pt idx="178">
                  <c:v>2.24</c:v>
                </c:pt>
                <c:pt idx="179">
                  <c:v>2.22</c:v>
                </c:pt>
                <c:pt idx="180">
                  <c:v>2.19</c:v>
                </c:pt>
                <c:pt idx="181">
                  <c:v>2.16</c:v>
                </c:pt>
                <c:pt idx="182">
                  <c:v>2.13</c:v>
                </c:pt>
                <c:pt idx="183">
                  <c:v>2.09</c:v>
                </c:pt>
                <c:pt idx="184">
                  <c:v>2.04</c:v>
                </c:pt>
                <c:pt idx="185">
                  <c:v>2.0</c:v>
                </c:pt>
                <c:pt idx="186">
                  <c:v>1.96</c:v>
                </c:pt>
                <c:pt idx="187">
                  <c:v>1.91</c:v>
                </c:pt>
                <c:pt idx="188">
                  <c:v>1.87</c:v>
                </c:pt>
                <c:pt idx="189">
                  <c:v>1.82</c:v>
                </c:pt>
                <c:pt idx="190">
                  <c:v>1.77</c:v>
                </c:pt>
                <c:pt idx="191">
                  <c:v>1.72</c:v>
                </c:pt>
                <c:pt idx="192">
                  <c:v>1.68</c:v>
                </c:pt>
                <c:pt idx="193">
                  <c:v>1.64</c:v>
                </c:pt>
                <c:pt idx="194">
                  <c:v>1.6</c:v>
                </c:pt>
                <c:pt idx="195">
                  <c:v>1.57</c:v>
                </c:pt>
                <c:pt idx="196">
                  <c:v>1.54</c:v>
                </c:pt>
                <c:pt idx="197">
                  <c:v>1.51</c:v>
                </c:pt>
                <c:pt idx="198">
                  <c:v>1.5</c:v>
                </c:pt>
                <c:pt idx="199">
                  <c:v>1.51</c:v>
                </c:pt>
                <c:pt idx="200">
                  <c:v>1.54</c:v>
                </c:pt>
                <c:pt idx="201">
                  <c:v>1.57</c:v>
                </c:pt>
                <c:pt idx="202">
                  <c:v>1.61</c:v>
                </c:pt>
                <c:pt idx="203">
                  <c:v>1.66</c:v>
                </c:pt>
                <c:pt idx="204">
                  <c:v>1.71</c:v>
                </c:pt>
                <c:pt idx="205">
                  <c:v>1.77</c:v>
                </c:pt>
                <c:pt idx="206">
                  <c:v>1.82</c:v>
                </c:pt>
                <c:pt idx="207">
                  <c:v>1.88</c:v>
                </c:pt>
                <c:pt idx="208">
                  <c:v>1.94</c:v>
                </c:pt>
                <c:pt idx="209">
                  <c:v>2.0</c:v>
                </c:pt>
                <c:pt idx="210">
                  <c:v>2.06</c:v>
                </c:pt>
                <c:pt idx="211">
                  <c:v>2.12</c:v>
                </c:pt>
                <c:pt idx="212">
                  <c:v>2.18</c:v>
                </c:pt>
                <c:pt idx="213">
                  <c:v>2.22</c:v>
                </c:pt>
                <c:pt idx="214">
                  <c:v>2.26</c:v>
                </c:pt>
                <c:pt idx="215">
                  <c:v>2.3</c:v>
                </c:pt>
                <c:pt idx="216">
                  <c:v>2.34</c:v>
                </c:pt>
                <c:pt idx="217">
                  <c:v>2.36</c:v>
                </c:pt>
                <c:pt idx="218">
                  <c:v>2.39</c:v>
                </c:pt>
                <c:pt idx="219">
                  <c:v>2.41</c:v>
                </c:pt>
                <c:pt idx="220">
                  <c:v>2.42</c:v>
                </c:pt>
                <c:pt idx="221">
                  <c:v>2.43</c:v>
                </c:pt>
                <c:pt idx="222">
                  <c:v>2.45</c:v>
                </c:pt>
                <c:pt idx="223">
                  <c:v>2.45</c:v>
                </c:pt>
                <c:pt idx="224">
                  <c:v>2.45</c:v>
                </c:pt>
                <c:pt idx="225">
                  <c:v>2.44</c:v>
                </c:pt>
                <c:pt idx="226">
                  <c:v>2.43</c:v>
                </c:pt>
                <c:pt idx="227">
                  <c:v>2.42</c:v>
                </c:pt>
                <c:pt idx="228">
                  <c:v>2.4</c:v>
                </c:pt>
                <c:pt idx="229">
                  <c:v>2.38</c:v>
                </c:pt>
                <c:pt idx="230">
                  <c:v>2.36</c:v>
                </c:pt>
                <c:pt idx="231">
                  <c:v>2.329999999999999</c:v>
                </c:pt>
                <c:pt idx="232">
                  <c:v>2.309999999999999</c:v>
                </c:pt>
                <c:pt idx="233">
                  <c:v>2.28</c:v>
                </c:pt>
                <c:pt idx="234">
                  <c:v>2.25</c:v>
                </c:pt>
                <c:pt idx="235">
                  <c:v>2.23</c:v>
                </c:pt>
                <c:pt idx="236">
                  <c:v>2.2</c:v>
                </c:pt>
                <c:pt idx="237">
                  <c:v>2.16</c:v>
                </c:pt>
                <c:pt idx="238">
                  <c:v>2.13</c:v>
                </c:pt>
                <c:pt idx="239">
                  <c:v>2.09</c:v>
                </c:pt>
                <c:pt idx="240">
                  <c:v>2.06</c:v>
                </c:pt>
                <c:pt idx="241">
                  <c:v>2.02</c:v>
                </c:pt>
                <c:pt idx="242">
                  <c:v>1.98</c:v>
                </c:pt>
                <c:pt idx="243">
                  <c:v>1.95</c:v>
                </c:pt>
                <c:pt idx="244">
                  <c:v>1.91</c:v>
                </c:pt>
                <c:pt idx="245">
                  <c:v>1.87</c:v>
                </c:pt>
                <c:pt idx="246">
                  <c:v>1.83</c:v>
                </c:pt>
                <c:pt idx="247">
                  <c:v>1.8</c:v>
                </c:pt>
                <c:pt idx="248">
                  <c:v>1.76</c:v>
                </c:pt>
                <c:pt idx="249">
                  <c:v>1.74</c:v>
                </c:pt>
                <c:pt idx="250">
                  <c:v>1.74</c:v>
                </c:pt>
                <c:pt idx="251">
                  <c:v>1.75</c:v>
                </c:pt>
                <c:pt idx="252">
                  <c:v>1.77</c:v>
                </c:pt>
                <c:pt idx="253">
                  <c:v>1.82</c:v>
                </c:pt>
                <c:pt idx="254">
                  <c:v>1.86</c:v>
                </c:pt>
                <c:pt idx="255">
                  <c:v>1.9</c:v>
                </c:pt>
                <c:pt idx="256">
                  <c:v>1.96</c:v>
                </c:pt>
                <c:pt idx="257">
                  <c:v>2.0</c:v>
                </c:pt>
                <c:pt idx="258">
                  <c:v>2.05</c:v>
                </c:pt>
                <c:pt idx="259">
                  <c:v>2.09</c:v>
                </c:pt>
                <c:pt idx="260">
                  <c:v>2.14</c:v>
                </c:pt>
                <c:pt idx="261">
                  <c:v>2.19</c:v>
                </c:pt>
                <c:pt idx="262">
                  <c:v>2.23</c:v>
                </c:pt>
                <c:pt idx="263">
                  <c:v>2.27</c:v>
                </c:pt>
                <c:pt idx="264">
                  <c:v>2.309999999999999</c:v>
                </c:pt>
                <c:pt idx="265">
                  <c:v>2.34</c:v>
                </c:pt>
                <c:pt idx="266">
                  <c:v>2.37</c:v>
                </c:pt>
                <c:pt idx="267">
                  <c:v>2.39</c:v>
                </c:pt>
                <c:pt idx="268">
                  <c:v>2.41</c:v>
                </c:pt>
                <c:pt idx="269">
                  <c:v>2.42</c:v>
                </c:pt>
                <c:pt idx="270">
                  <c:v>2.44</c:v>
                </c:pt>
                <c:pt idx="271">
                  <c:v>2.44</c:v>
                </c:pt>
                <c:pt idx="272">
                  <c:v>2.46</c:v>
                </c:pt>
                <c:pt idx="273">
                  <c:v>2.46</c:v>
                </c:pt>
                <c:pt idx="274">
                  <c:v>2.47</c:v>
                </c:pt>
                <c:pt idx="275">
                  <c:v>2.46</c:v>
                </c:pt>
                <c:pt idx="276">
                  <c:v>2.44</c:v>
                </c:pt>
                <c:pt idx="277">
                  <c:v>2.43</c:v>
                </c:pt>
                <c:pt idx="278">
                  <c:v>2.41</c:v>
                </c:pt>
                <c:pt idx="279">
                  <c:v>2.39</c:v>
                </c:pt>
                <c:pt idx="280">
                  <c:v>2.36</c:v>
                </c:pt>
                <c:pt idx="281">
                  <c:v>2.34</c:v>
                </c:pt>
                <c:pt idx="282">
                  <c:v>2.319999999999998</c:v>
                </c:pt>
                <c:pt idx="283">
                  <c:v>2.29</c:v>
                </c:pt>
                <c:pt idx="284">
                  <c:v>2.26</c:v>
                </c:pt>
                <c:pt idx="285">
                  <c:v>2.24</c:v>
                </c:pt>
                <c:pt idx="286">
                  <c:v>2.21</c:v>
                </c:pt>
                <c:pt idx="287">
                  <c:v>2.18</c:v>
                </c:pt>
                <c:pt idx="288">
                  <c:v>2.16</c:v>
                </c:pt>
                <c:pt idx="289">
                  <c:v>2.13</c:v>
                </c:pt>
                <c:pt idx="290">
                  <c:v>2.09</c:v>
                </c:pt>
                <c:pt idx="291">
                  <c:v>2.07</c:v>
                </c:pt>
                <c:pt idx="292">
                  <c:v>2.04</c:v>
                </c:pt>
                <c:pt idx="293">
                  <c:v>2.01</c:v>
                </c:pt>
                <c:pt idx="294">
                  <c:v>1.99</c:v>
                </c:pt>
                <c:pt idx="295">
                  <c:v>1.98</c:v>
                </c:pt>
                <c:pt idx="296">
                  <c:v>1.97</c:v>
                </c:pt>
                <c:pt idx="297">
                  <c:v>1.97</c:v>
                </c:pt>
                <c:pt idx="298">
                  <c:v>2.0</c:v>
                </c:pt>
                <c:pt idx="299">
                  <c:v>2.03</c:v>
                </c:pt>
                <c:pt idx="300">
                  <c:v>2.06</c:v>
                </c:pt>
                <c:pt idx="301">
                  <c:v>2.09</c:v>
                </c:pt>
                <c:pt idx="302">
                  <c:v>2.13</c:v>
                </c:pt>
                <c:pt idx="303">
                  <c:v>2.17</c:v>
                </c:pt>
                <c:pt idx="304">
                  <c:v>2.23</c:v>
                </c:pt>
                <c:pt idx="305">
                  <c:v>2.26</c:v>
                </c:pt>
                <c:pt idx="306">
                  <c:v>2.309999999999999</c:v>
                </c:pt>
                <c:pt idx="307">
                  <c:v>2.349999999999999</c:v>
                </c:pt>
                <c:pt idx="308">
                  <c:v>2.38</c:v>
                </c:pt>
                <c:pt idx="309">
                  <c:v>2.41</c:v>
                </c:pt>
                <c:pt idx="310">
                  <c:v>2.44</c:v>
                </c:pt>
                <c:pt idx="311">
                  <c:v>2.47</c:v>
                </c:pt>
                <c:pt idx="312">
                  <c:v>2.5</c:v>
                </c:pt>
                <c:pt idx="313">
                  <c:v>2.53</c:v>
                </c:pt>
                <c:pt idx="314">
                  <c:v>2.56</c:v>
                </c:pt>
                <c:pt idx="315">
                  <c:v>2.58</c:v>
                </c:pt>
                <c:pt idx="316">
                  <c:v>2.61</c:v>
                </c:pt>
                <c:pt idx="317">
                  <c:v>2.64</c:v>
                </c:pt>
                <c:pt idx="318">
                  <c:v>2.66</c:v>
                </c:pt>
                <c:pt idx="319">
                  <c:v>2.68</c:v>
                </c:pt>
                <c:pt idx="320">
                  <c:v>2.7</c:v>
                </c:pt>
                <c:pt idx="321">
                  <c:v>2.72</c:v>
                </c:pt>
                <c:pt idx="322">
                  <c:v>2.74</c:v>
                </c:pt>
                <c:pt idx="323">
                  <c:v>2.75</c:v>
                </c:pt>
                <c:pt idx="324">
                  <c:v>2.76</c:v>
                </c:pt>
                <c:pt idx="325">
                  <c:v>2.77</c:v>
                </c:pt>
                <c:pt idx="326">
                  <c:v>2.76</c:v>
                </c:pt>
                <c:pt idx="327">
                  <c:v>2.76</c:v>
                </c:pt>
                <c:pt idx="328">
                  <c:v>2.74</c:v>
                </c:pt>
                <c:pt idx="329">
                  <c:v>2.72</c:v>
                </c:pt>
                <c:pt idx="330">
                  <c:v>2.7</c:v>
                </c:pt>
                <c:pt idx="331">
                  <c:v>2.68</c:v>
                </c:pt>
                <c:pt idx="332">
                  <c:v>2.65</c:v>
                </c:pt>
                <c:pt idx="333">
                  <c:v>2.63</c:v>
                </c:pt>
                <c:pt idx="334">
                  <c:v>2.61</c:v>
                </c:pt>
                <c:pt idx="335">
                  <c:v>2.59</c:v>
                </c:pt>
                <c:pt idx="336">
                  <c:v>2.57</c:v>
                </c:pt>
                <c:pt idx="337">
                  <c:v>2.55</c:v>
                </c:pt>
                <c:pt idx="338">
                  <c:v>2.53</c:v>
                </c:pt>
                <c:pt idx="339">
                  <c:v>2.52</c:v>
                </c:pt>
                <c:pt idx="340">
                  <c:v>2.5</c:v>
                </c:pt>
                <c:pt idx="341">
                  <c:v>2.48</c:v>
                </c:pt>
                <c:pt idx="342">
                  <c:v>2.46</c:v>
                </c:pt>
                <c:pt idx="343">
                  <c:v>2.44</c:v>
                </c:pt>
                <c:pt idx="344">
                  <c:v>2.42</c:v>
                </c:pt>
                <c:pt idx="345">
                  <c:v>2.4</c:v>
                </c:pt>
                <c:pt idx="346">
                  <c:v>2.39</c:v>
                </c:pt>
                <c:pt idx="347">
                  <c:v>2.38</c:v>
                </c:pt>
                <c:pt idx="348">
                  <c:v>2.39</c:v>
                </c:pt>
                <c:pt idx="349">
                  <c:v>2.39</c:v>
                </c:pt>
                <c:pt idx="350">
                  <c:v>2.41</c:v>
                </c:pt>
                <c:pt idx="351">
                  <c:v>2.43</c:v>
                </c:pt>
                <c:pt idx="352">
                  <c:v>2.45</c:v>
                </c:pt>
                <c:pt idx="353">
                  <c:v>2.48</c:v>
                </c:pt>
                <c:pt idx="354">
                  <c:v>2.5</c:v>
                </c:pt>
                <c:pt idx="355">
                  <c:v>2.53</c:v>
                </c:pt>
                <c:pt idx="356">
                  <c:v>2.55</c:v>
                </c:pt>
                <c:pt idx="357">
                  <c:v>2.59</c:v>
                </c:pt>
                <c:pt idx="358">
                  <c:v>2.61</c:v>
                </c:pt>
                <c:pt idx="359">
                  <c:v>2.63</c:v>
                </c:pt>
                <c:pt idx="360">
                  <c:v>2.66</c:v>
                </c:pt>
                <c:pt idx="361">
                  <c:v>2.69</c:v>
                </c:pt>
                <c:pt idx="362">
                  <c:v>2.72</c:v>
                </c:pt>
                <c:pt idx="363">
                  <c:v>2.75</c:v>
                </c:pt>
                <c:pt idx="364">
                  <c:v>2.79</c:v>
                </c:pt>
                <c:pt idx="365">
                  <c:v>2.82</c:v>
                </c:pt>
                <c:pt idx="366">
                  <c:v>2.84</c:v>
                </c:pt>
                <c:pt idx="367">
                  <c:v>2.87</c:v>
                </c:pt>
                <c:pt idx="368">
                  <c:v>2.9</c:v>
                </c:pt>
                <c:pt idx="369">
                  <c:v>2.92</c:v>
                </c:pt>
                <c:pt idx="370">
                  <c:v>2.94</c:v>
                </c:pt>
                <c:pt idx="371">
                  <c:v>2.96</c:v>
                </c:pt>
                <c:pt idx="372">
                  <c:v>2.98</c:v>
                </c:pt>
                <c:pt idx="373">
                  <c:v>3.0</c:v>
                </c:pt>
                <c:pt idx="374">
                  <c:v>3.01</c:v>
                </c:pt>
                <c:pt idx="375">
                  <c:v>3.02</c:v>
                </c:pt>
                <c:pt idx="376">
                  <c:v>3.01</c:v>
                </c:pt>
                <c:pt idx="377">
                  <c:v>3.0</c:v>
                </c:pt>
                <c:pt idx="378">
                  <c:v>2.99</c:v>
                </c:pt>
                <c:pt idx="379">
                  <c:v>2.98</c:v>
                </c:pt>
                <c:pt idx="380">
                  <c:v>2.96</c:v>
                </c:pt>
                <c:pt idx="381">
                  <c:v>2.94</c:v>
                </c:pt>
                <c:pt idx="382">
                  <c:v>2.92</c:v>
                </c:pt>
                <c:pt idx="383">
                  <c:v>2.89</c:v>
                </c:pt>
                <c:pt idx="384">
                  <c:v>2.87</c:v>
                </c:pt>
                <c:pt idx="385">
                  <c:v>2.84</c:v>
                </c:pt>
                <c:pt idx="386">
                  <c:v>2.829999999999999</c:v>
                </c:pt>
                <c:pt idx="387">
                  <c:v>2.8</c:v>
                </c:pt>
                <c:pt idx="388">
                  <c:v>2.79</c:v>
                </c:pt>
                <c:pt idx="389">
                  <c:v>2.77</c:v>
                </c:pt>
                <c:pt idx="390">
                  <c:v>2.75</c:v>
                </c:pt>
                <c:pt idx="391">
                  <c:v>2.73</c:v>
                </c:pt>
                <c:pt idx="392">
                  <c:v>2.71</c:v>
                </c:pt>
                <c:pt idx="393">
                  <c:v>2.7</c:v>
                </c:pt>
                <c:pt idx="394">
                  <c:v>2.69</c:v>
                </c:pt>
                <c:pt idx="395">
                  <c:v>2.68</c:v>
                </c:pt>
                <c:pt idx="396">
                  <c:v>2.68</c:v>
                </c:pt>
                <c:pt idx="397">
                  <c:v>2.67</c:v>
                </c:pt>
                <c:pt idx="398">
                  <c:v>2.68</c:v>
                </c:pt>
                <c:pt idx="399">
                  <c:v>2.69</c:v>
                </c:pt>
                <c:pt idx="400">
                  <c:v>2.71</c:v>
                </c:pt>
                <c:pt idx="401">
                  <c:v>2.73</c:v>
                </c:pt>
                <c:pt idx="402">
                  <c:v>2.75</c:v>
                </c:pt>
                <c:pt idx="403">
                  <c:v>2.77</c:v>
                </c:pt>
                <c:pt idx="404">
                  <c:v>2.8</c:v>
                </c:pt>
                <c:pt idx="405">
                  <c:v>2.829999999999999</c:v>
                </c:pt>
                <c:pt idx="406">
                  <c:v>2.86</c:v>
                </c:pt>
                <c:pt idx="407">
                  <c:v>2.89</c:v>
                </c:pt>
                <c:pt idx="408">
                  <c:v>2.92</c:v>
                </c:pt>
                <c:pt idx="409">
                  <c:v>2.96</c:v>
                </c:pt>
                <c:pt idx="410">
                  <c:v>3.0</c:v>
                </c:pt>
                <c:pt idx="411">
                  <c:v>3.04</c:v>
                </c:pt>
                <c:pt idx="412">
                  <c:v>3.08</c:v>
                </c:pt>
                <c:pt idx="413">
                  <c:v>3.12</c:v>
                </c:pt>
                <c:pt idx="414">
                  <c:v>3.17</c:v>
                </c:pt>
                <c:pt idx="415">
                  <c:v>3.21</c:v>
                </c:pt>
                <c:pt idx="416">
                  <c:v>3.26</c:v>
                </c:pt>
                <c:pt idx="417">
                  <c:v>3.3</c:v>
                </c:pt>
                <c:pt idx="418">
                  <c:v>3.329999999999999</c:v>
                </c:pt>
                <c:pt idx="419">
                  <c:v>3.37</c:v>
                </c:pt>
                <c:pt idx="420">
                  <c:v>3.4</c:v>
                </c:pt>
                <c:pt idx="421">
                  <c:v>3.43</c:v>
                </c:pt>
                <c:pt idx="422">
                  <c:v>3.45</c:v>
                </c:pt>
                <c:pt idx="423">
                  <c:v>3.46</c:v>
                </c:pt>
                <c:pt idx="424">
                  <c:v>3.47</c:v>
                </c:pt>
                <c:pt idx="425">
                  <c:v>3.46</c:v>
                </c:pt>
                <c:pt idx="426">
                  <c:v>3.46</c:v>
                </c:pt>
                <c:pt idx="427">
                  <c:v>3.45</c:v>
                </c:pt>
                <c:pt idx="428">
                  <c:v>3.44</c:v>
                </c:pt>
                <c:pt idx="429">
                  <c:v>3.42</c:v>
                </c:pt>
                <c:pt idx="430">
                  <c:v>3.4</c:v>
                </c:pt>
                <c:pt idx="431">
                  <c:v>3.38</c:v>
                </c:pt>
                <c:pt idx="432">
                  <c:v>3.349999999999999</c:v>
                </c:pt>
                <c:pt idx="433">
                  <c:v>3.34</c:v>
                </c:pt>
                <c:pt idx="434">
                  <c:v>3.32</c:v>
                </c:pt>
                <c:pt idx="435">
                  <c:v>3.3</c:v>
                </c:pt>
                <c:pt idx="436">
                  <c:v>3.28</c:v>
                </c:pt>
                <c:pt idx="437">
                  <c:v>3.26</c:v>
                </c:pt>
                <c:pt idx="438">
                  <c:v>3.25</c:v>
                </c:pt>
                <c:pt idx="439">
                  <c:v>3.25</c:v>
                </c:pt>
                <c:pt idx="440">
                  <c:v>3.24</c:v>
                </c:pt>
                <c:pt idx="441">
                  <c:v>3.24</c:v>
                </c:pt>
                <c:pt idx="442">
                  <c:v>3.23</c:v>
                </c:pt>
                <c:pt idx="443">
                  <c:v>3.25</c:v>
                </c:pt>
                <c:pt idx="444">
                  <c:v>3.25</c:v>
                </c:pt>
                <c:pt idx="445">
                  <c:v>3.3</c:v>
                </c:pt>
                <c:pt idx="446">
                  <c:v>3.329999999999999</c:v>
                </c:pt>
                <c:pt idx="447">
                  <c:v>3.39</c:v>
                </c:pt>
                <c:pt idx="448">
                  <c:v>3.12</c:v>
                </c:pt>
                <c:pt idx="449">
                  <c:v>3.08</c:v>
                </c:pt>
                <c:pt idx="450">
                  <c:v>3.1</c:v>
                </c:pt>
                <c:pt idx="451">
                  <c:v>3.15</c:v>
                </c:pt>
                <c:pt idx="452">
                  <c:v>3.18</c:v>
                </c:pt>
                <c:pt idx="453">
                  <c:v>3.21</c:v>
                </c:pt>
                <c:pt idx="454">
                  <c:v>3.23</c:v>
                </c:pt>
                <c:pt idx="455">
                  <c:v>3.27</c:v>
                </c:pt>
                <c:pt idx="456">
                  <c:v>3.36</c:v>
                </c:pt>
                <c:pt idx="457">
                  <c:v>3.42</c:v>
                </c:pt>
                <c:pt idx="458">
                  <c:v>3.42</c:v>
                </c:pt>
                <c:pt idx="459">
                  <c:v>3.36</c:v>
                </c:pt>
                <c:pt idx="460">
                  <c:v>3.41</c:v>
                </c:pt>
                <c:pt idx="461">
                  <c:v>3.48</c:v>
                </c:pt>
                <c:pt idx="462">
                  <c:v>3.6</c:v>
                </c:pt>
                <c:pt idx="463">
                  <c:v>3.57</c:v>
                </c:pt>
                <c:pt idx="464">
                  <c:v>3.48</c:v>
                </c:pt>
                <c:pt idx="465">
                  <c:v>3.47</c:v>
                </c:pt>
                <c:pt idx="466">
                  <c:v>3.23</c:v>
                </c:pt>
                <c:pt idx="467">
                  <c:v>3.38</c:v>
                </c:pt>
                <c:pt idx="468">
                  <c:v>3.4</c:v>
                </c:pt>
                <c:pt idx="469">
                  <c:v>3.24</c:v>
                </c:pt>
                <c:pt idx="470">
                  <c:v>3.12</c:v>
                </c:pt>
                <c:pt idx="471">
                  <c:v>3.13</c:v>
                </c:pt>
                <c:pt idx="472">
                  <c:v>3.17</c:v>
                </c:pt>
                <c:pt idx="473">
                  <c:v>3.21</c:v>
                </c:pt>
                <c:pt idx="474">
                  <c:v>3.21</c:v>
                </c:pt>
                <c:pt idx="475">
                  <c:v>3.22</c:v>
                </c:pt>
                <c:pt idx="476">
                  <c:v>3.24</c:v>
                </c:pt>
                <c:pt idx="477">
                  <c:v>3.11</c:v>
                </c:pt>
                <c:pt idx="478">
                  <c:v>3.07</c:v>
                </c:pt>
                <c:pt idx="479">
                  <c:v>3.18</c:v>
                </c:pt>
                <c:pt idx="480">
                  <c:v>3.26</c:v>
                </c:pt>
                <c:pt idx="481">
                  <c:v>3.3</c:v>
                </c:pt>
                <c:pt idx="482">
                  <c:v>3.3</c:v>
                </c:pt>
                <c:pt idx="483">
                  <c:v>3.29</c:v>
                </c:pt>
                <c:pt idx="484">
                  <c:v>3.27</c:v>
                </c:pt>
                <c:pt idx="485">
                  <c:v>3.25</c:v>
                </c:pt>
                <c:pt idx="486">
                  <c:v>3.22</c:v>
                </c:pt>
                <c:pt idx="487">
                  <c:v>3.19</c:v>
                </c:pt>
                <c:pt idx="488">
                  <c:v>3.16</c:v>
                </c:pt>
                <c:pt idx="489">
                  <c:v>3.13</c:v>
                </c:pt>
                <c:pt idx="490">
                  <c:v>3.09</c:v>
                </c:pt>
                <c:pt idx="491">
                  <c:v>3.06</c:v>
                </c:pt>
                <c:pt idx="492">
                  <c:v>3.03</c:v>
                </c:pt>
                <c:pt idx="493">
                  <c:v>3.0</c:v>
                </c:pt>
                <c:pt idx="494">
                  <c:v>2.98</c:v>
                </c:pt>
                <c:pt idx="495">
                  <c:v>2.96</c:v>
                </c:pt>
                <c:pt idx="496">
                  <c:v>2.94</c:v>
                </c:pt>
                <c:pt idx="497">
                  <c:v>2.92</c:v>
                </c:pt>
                <c:pt idx="498">
                  <c:v>2.89</c:v>
                </c:pt>
                <c:pt idx="499">
                  <c:v>2.88</c:v>
                </c:pt>
                <c:pt idx="500">
                  <c:v>2.86</c:v>
                </c:pt>
                <c:pt idx="501">
                  <c:v>2.84</c:v>
                </c:pt>
                <c:pt idx="502">
                  <c:v>2.84</c:v>
                </c:pt>
                <c:pt idx="503">
                  <c:v>2.82</c:v>
                </c:pt>
                <c:pt idx="504">
                  <c:v>2.82</c:v>
                </c:pt>
                <c:pt idx="505">
                  <c:v>2.82</c:v>
                </c:pt>
                <c:pt idx="506">
                  <c:v>2.829999999999999</c:v>
                </c:pt>
                <c:pt idx="507">
                  <c:v>2.829999999999999</c:v>
                </c:pt>
                <c:pt idx="508">
                  <c:v>2.84</c:v>
                </c:pt>
                <c:pt idx="509">
                  <c:v>2.86</c:v>
                </c:pt>
                <c:pt idx="510">
                  <c:v>2.88</c:v>
                </c:pt>
                <c:pt idx="511">
                  <c:v>2.89</c:v>
                </c:pt>
                <c:pt idx="512">
                  <c:v>2.91</c:v>
                </c:pt>
                <c:pt idx="513">
                  <c:v>2.92</c:v>
                </c:pt>
                <c:pt idx="514">
                  <c:v>2.94</c:v>
                </c:pt>
                <c:pt idx="515">
                  <c:v>2.95</c:v>
                </c:pt>
                <c:pt idx="516">
                  <c:v>2.95</c:v>
                </c:pt>
                <c:pt idx="517">
                  <c:v>2.95</c:v>
                </c:pt>
                <c:pt idx="518">
                  <c:v>2.94</c:v>
                </c:pt>
                <c:pt idx="519">
                  <c:v>2.93</c:v>
                </c:pt>
                <c:pt idx="520">
                  <c:v>2.91</c:v>
                </c:pt>
                <c:pt idx="521">
                  <c:v>2.9</c:v>
                </c:pt>
                <c:pt idx="522">
                  <c:v>2.89</c:v>
                </c:pt>
                <c:pt idx="523">
                  <c:v>2.87</c:v>
                </c:pt>
                <c:pt idx="524">
                  <c:v>2.849999999999999</c:v>
                </c:pt>
                <c:pt idx="525">
                  <c:v>2.82</c:v>
                </c:pt>
                <c:pt idx="526">
                  <c:v>2.79</c:v>
                </c:pt>
                <c:pt idx="527">
                  <c:v>2.76</c:v>
                </c:pt>
                <c:pt idx="528">
                  <c:v>2.73</c:v>
                </c:pt>
                <c:pt idx="529">
                  <c:v>2.7</c:v>
                </c:pt>
                <c:pt idx="530">
                  <c:v>2.67</c:v>
                </c:pt>
                <c:pt idx="531">
                  <c:v>2.63</c:v>
                </c:pt>
                <c:pt idx="532">
                  <c:v>2.6</c:v>
                </c:pt>
                <c:pt idx="533">
                  <c:v>2.57</c:v>
                </c:pt>
                <c:pt idx="534">
                  <c:v>2.54</c:v>
                </c:pt>
                <c:pt idx="535">
                  <c:v>2.5</c:v>
                </c:pt>
                <c:pt idx="536">
                  <c:v>2.47</c:v>
                </c:pt>
                <c:pt idx="537">
                  <c:v>2.44</c:v>
                </c:pt>
                <c:pt idx="538">
                  <c:v>2.4</c:v>
                </c:pt>
                <c:pt idx="539">
                  <c:v>2.38</c:v>
                </c:pt>
                <c:pt idx="540">
                  <c:v>2.349999999999999</c:v>
                </c:pt>
                <c:pt idx="541">
                  <c:v>2.309999999999999</c:v>
                </c:pt>
                <c:pt idx="542">
                  <c:v>2.29</c:v>
                </c:pt>
                <c:pt idx="543">
                  <c:v>2.27</c:v>
                </c:pt>
                <c:pt idx="544">
                  <c:v>2.25</c:v>
                </c:pt>
                <c:pt idx="545">
                  <c:v>2.23</c:v>
                </c:pt>
                <c:pt idx="546">
                  <c:v>2.2</c:v>
                </c:pt>
                <c:pt idx="547">
                  <c:v>2.18</c:v>
                </c:pt>
                <c:pt idx="548">
                  <c:v>2.16</c:v>
                </c:pt>
                <c:pt idx="549">
                  <c:v>2.15</c:v>
                </c:pt>
                <c:pt idx="550">
                  <c:v>2.16</c:v>
                </c:pt>
                <c:pt idx="551">
                  <c:v>2.17</c:v>
                </c:pt>
                <c:pt idx="552">
                  <c:v>2.19</c:v>
                </c:pt>
                <c:pt idx="553">
                  <c:v>2.22</c:v>
                </c:pt>
                <c:pt idx="554">
                  <c:v>2.24</c:v>
                </c:pt>
                <c:pt idx="555">
                  <c:v>2.26</c:v>
                </c:pt>
                <c:pt idx="556">
                  <c:v>2.27</c:v>
                </c:pt>
                <c:pt idx="557">
                  <c:v>2.29</c:v>
                </c:pt>
                <c:pt idx="558">
                  <c:v>2.319999999999998</c:v>
                </c:pt>
                <c:pt idx="559">
                  <c:v>2.34</c:v>
                </c:pt>
                <c:pt idx="560">
                  <c:v>2.36</c:v>
                </c:pt>
                <c:pt idx="561">
                  <c:v>2.38</c:v>
                </c:pt>
                <c:pt idx="562">
                  <c:v>2.4</c:v>
                </c:pt>
                <c:pt idx="563">
                  <c:v>2.4</c:v>
                </c:pt>
                <c:pt idx="564">
                  <c:v>2.41</c:v>
                </c:pt>
                <c:pt idx="565">
                  <c:v>2.41</c:v>
                </c:pt>
                <c:pt idx="566">
                  <c:v>2.41</c:v>
                </c:pt>
                <c:pt idx="567">
                  <c:v>2.41</c:v>
                </c:pt>
                <c:pt idx="568">
                  <c:v>2.41</c:v>
                </c:pt>
                <c:pt idx="569">
                  <c:v>2.4</c:v>
                </c:pt>
                <c:pt idx="570">
                  <c:v>2.39</c:v>
                </c:pt>
                <c:pt idx="571">
                  <c:v>2.38</c:v>
                </c:pt>
                <c:pt idx="572">
                  <c:v>2.349999999999999</c:v>
                </c:pt>
                <c:pt idx="573">
                  <c:v>2.329999999999999</c:v>
                </c:pt>
                <c:pt idx="574">
                  <c:v>2.319999999999998</c:v>
                </c:pt>
                <c:pt idx="575">
                  <c:v>2.309999999999999</c:v>
                </c:pt>
                <c:pt idx="576">
                  <c:v>2.29</c:v>
                </c:pt>
                <c:pt idx="577">
                  <c:v>2.26</c:v>
                </c:pt>
                <c:pt idx="578">
                  <c:v>2.22</c:v>
                </c:pt>
                <c:pt idx="579">
                  <c:v>2.19</c:v>
                </c:pt>
                <c:pt idx="580">
                  <c:v>2.15</c:v>
                </c:pt>
                <c:pt idx="581">
                  <c:v>2.12</c:v>
                </c:pt>
                <c:pt idx="582">
                  <c:v>2.09</c:v>
                </c:pt>
                <c:pt idx="583">
                  <c:v>2.07</c:v>
                </c:pt>
                <c:pt idx="584">
                  <c:v>2.04</c:v>
                </c:pt>
                <c:pt idx="585">
                  <c:v>2.01</c:v>
                </c:pt>
                <c:pt idx="586">
                  <c:v>1.98</c:v>
                </c:pt>
                <c:pt idx="587">
                  <c:v>1.95</c:v>
                </c:pt>
                <c:pt idx="588">
                  <c:v>1.92</c:v>
                </c:pt>
                <c:pt idx="589">
                  <c:v>1.89</c:v>
                </c:pt>
                <c:pt idx="590">
                  <c:v>1.86</c:v>
                </c:pt>
                <c:pt idx="591">
                  <c:v>1.83</c:v>
                </c:pt>
                <c:pt idx="592">
                  <c:v>1.82</c:v>
                </c:pt>
                <c:pt idx="593">
                  <c:v>1.82</c:v>
                </c:pt>
                <c:pt idx="594">
                  <c:v>1.83</c:v>
                </c:pt>
                <c:pt idx="595">
                  <c:v>1.86</c:v>
                </c:pt>
                <c:pt idx="596">
                  <c:v>1.9</c:v>
                </c:pt>
                <c:pt idx="597">
                  <c:v>1.95</c:v>
                </c:pt>
                <c:pt idx="598">
                  <c:v>2.0</c:v>
                </c:pt>
                <c:pt idx="599">
                  <c:v>2.05</c:v>
                </c:pt>
                <c:pt idx="600">
                  <c:v>2.1</c:v>
                </c:pt>
                <c:pt idx="601">
                  <c:v>2.13</c:v>
                </c:pt>
                <c:pt idx="602">
                  <c:v>2.17</c:v>
                </c:pt>
                <c:pt idx="603">
                  <c:v>2.21</c:v>
                </c:pt>
                <c:pt idx="604">
                  <c:v>2.25</c:v>
                </c:pt>
                <c:pt idx="605">
                  <c:v>2.29</c:v>
                </c:pt>
                <c:pt idx="606">
                  <c:v>2.309999999999999</c:v>
                </c:pt>
                <c:pt idx="607">
                  <c:v>2.3</c:v>
                </c:pt>
                <c:pt idx="608">
                  <c:v>2.349999999999999</c:v>
                </c:pt>
                <c:pt idx="609">
                  <c:v>2.39</c:v>
                </c:pt>
                <c:pt idx="610">
                  <c:v>2.42</c:v>
                </c:pt>
                <c:pt idx="611">
                  <c:v>2.45</c:v>
                </c:pt>
                <c:pt idx="612">
                  <c:v>2.47</c:v>
                </c:pt>
                <c:pt idx="613">
                  <c:v>2.49</c:v>
                </c:pt>
                <c:pt idx="614">
                  <c:v>2.5</c:v>
                </c:pt>
                <c:pt idx="615">
                  <c:v>2.51</c:v>
                </c:pt>
                <c:pt idx="616">
                  <c:v>2.52</c:v>
                </c:pt>
                <c:pt idx="617">
                  <c:v>2.51</c:v>
                </c:pt>
                <c:pt idx="618">
                  <c:v>2.5</c:v>
                </c:pt>
                <c:pt idx="619">
                  <c:v>2.49</c:v>
                </c:pt>
                <c:pt idx="620">
                  <c:v>2.47</c:v>
                </c:pt>
                <c:pt idx="621">
                  <c:v>2.45</c:v>
                </c:pt>
                <c:pt idx="622">
                  <c:v>2.42</c:v>
                </c:pt>
                <c:pt idx="623">
                  <c:v>2.4</c:v>
                </c:pt>
                <c:pt idx="624">
                  <c:v>2.37</c:v>
                </c:pt>
                <c:pt idx="625">
                  <c:v>2.329999999999999</c:v>
                </c:pt>
                <c:pt idx="626">
                  <c:v>2.329999999999999</c:v>
                </c:pt>
                <c:pt idx="627">
                  <c:v>2.3</c:v>
                </c:pt>
                <c:pt idx="628">
                  <c:v>2.27</c:v>
                </c:pt>
                <c:pt idx="629">
                  <c:v>2.21</c:v>
                </c:pt>
                <c:pt idx="630">
                  <c:v>2.2</c:v>
                </c:pt>
                <c:pt idx="631">
                  <c:v>2.17</c:v>
                </c:pt>
                <c:pt idx="632">
                  <c:v>2.13</c:v>
                </c:pt>
                <c:pt idx="633">
                  <c:v>2.09</c:v>
                </c:pt>
                <c:pt idx="634">
                  <c:v>2.06</c:v>
                </c:pt>
                <c:pt idx="635">
                  <c:v>2.02</c:v>
                </c:pt>
                <c:pt idx="636">
                  <c:v>1.98</c:v>
                </c:pt>
                <c:pt idx="637">
                  <c:v>1.94</c:v>
                </c:pt>
                <c:pt idx="638">
                  <c:v>1.9</c:v>
                </c:pt>
                <c:pt idx="639">
                  <c:v>1.87</c:v>
                </c:pt>
                <c:pt idx="640">
                  <c:v>1.83</c:v>
                </c:pt>
                <c:pt idx="641">
                  <c:v>1.79</c:v>
                </c:pt>
                <c:pt idx="642">
                  <c:v>1.76</c:v>
                </c:pt>
                <c:pt idx="643">
                  <c:v>1.73</c:v>
                </c:pt>
                <c:pt idx="644">
                  <c:v>1.7</c:v>
                </c:pt>
                <c:pt idx="645">
                  <c:v>1.69</c:v>
                </c:pt>
                <c:pt idx="646">
                  <c:v>1.7</c:v>
                </c:pt>
                <c:pt idx="647">
                  <c:v>1.73</c:v>
                </c:pt>
                <c:pt idx="648">
                  <c:v>1.77</c:v>
                </c:pt>
                <c:pt idx="649">
                  <c:v>1.82</c:v>
                </c:pt>
                <c:pt idx="650">
                  <c:v>1.87</c:v>
                </c:pt>
                <c:pt idx="651">
                  <c:v>1.92</c:v>
                </c:pt>
                <c:pt idx="652">
                  <c:v>1.96</c:v>
                </c:pt>
                <c:pt idx="653">
                  <c:v>2.01</c:v>
                </c:pt>
                <c:pt idx="654">
                  <c:v>2.06</c:v>
                </c:pt>
                <c:pt idx="655">
                  <c:v>2.1</c:v>
                </c:pt>
                <c:pt idx="656">
                  <c:v>2.14</c:v>
                </c:pt>
                <c:pt idx="657">
                  <c:v>2.17</c:v>
                </c:pt>
                <c:pt idx="658">
                  <c:v>2.2</c:v>
                </c:pt>
                <c:pt idx="659">
                  <c:v>2.24</c:v>
                </c:pt>
                <c:pt idx="660">
                  <c:v>2.27</c:v>
                </c:pt>
                <c:pt idx="661">
                  <c:v>2.29</c:v>
                </c:pt>
                <c:pt idx="662">
                  <c:v>2.309999999999999</c:v>
                </c:pt>
                <c:pt idx="663">
                  <c:v>2.319999999999998</c:v>
                </c:pt>
                <c:pt idx="664">
                  <c:v>2.329999999999999</c:v>
                </c:pt>
                <c:pt idx="665">
                  <c:v>2.329999999999999</c:v>
                </c:pt>
                <c:pt idx="666">
                  <c:v>2.34</c:v>
                </c:pt>
                <c:pt idx="667">
                  <c:v>2.329999999999999</c:v>
                </c:pt>
                <c:pt idx="668">
                  <c:v>2.329999999999999</c:v>
                </c:pt>
                <c:pt idx="669">
                  <c:v>2.319999999999998</c:v>
                </c:pt>
                <c:pt idx="670">
                  <c:v>2.309999999999999</c:v>
                </c:pt>
                <c:pt idx="671">
                  <c:v>2.28</c:v>
                </c:pt>
                <c:pt idx="672">
                  <c:v>2.26</c:v>
                </c:pt>
                <c:pt idx="673">
                  <c:v>2.23</c:v>
                </c:pt>
                <c:pt idx="674">
                  <c:v>2.22</c:v>
                </c:pt>
                <c:pt idx="675">
                  <c:v>2.18</c:v>
                </c:pt>
                <c:pt idx="676">
                  <c:v>2.15</c:v>
                </c:pt>
                <c:pt idx="677">
                  <c:v>2.12</c:v>
                </c:pt>
                <c:pt idx="678">
                  <c:v>2.08</c:v>
                </c:pt>
                <c:pt idx="679">
                  <c:v>2.05</c:v>
                </c:pt>
                <c:pt idx="680">
                  <c:v>2.01</c:v>
                </c:pt>
                <c:pt idx="681">
                  <c:v>1.97</c:v>
                </c:pt>
                <c:pt idx="682">
                  <c:v>1.93</c:v>
                </c:pt>
                <c:pt idx="683">
                  <c:v>1.89</c:v>
                </c:pt>
                <c:pt idx="684">
                  <c:v>1.85</c:v>
                </c:pt>
                <c:pt idx="685">
                  <c:v>1.8</c:v>
                </c:pt>
                <c:pt idx="686">
                  <c:v>1.76</c:v>
                </c:pt>
                <c:pt idx="687">
                  <c:v>1.73</c:v>
                </c:pt>
                <c:pt idx="688">
                  <c:v>1.69</c:v>
                </c:pt>
                <c:pt idx="689">
                  <c:v>1.67</c:v>
                </c:pt>
                <c:pt idx="690">
                  <c:v>1.65</c:v>
                </c:pt>
                <c:pt idx="691">
                  <c:v>1.65</c:v>
                </c:pt>
                <c:pt idx="692">
                  <c:v>1.66</c:v>
                </c:pt>
                <c:pt idx="693">
                  <c:v>1.69</c:v>
                </c:pt>
                <c:pt idx="694">
                  <c:v>1.72</c:v>
                </c:pt>
                <c:pt idx="695">
                  <c:v>1.77</c:v>
                </c:pt>
                <c:pt idx="696">
                  <c:v>1.82</c:v>
                </c:pt>
                <c:pt idx="697">
                  <c:v>1.86</c:v>
                </c:pt>
                <c:pt idx="698">
                  <c:v>1.92</c:v>
                </c:pt>
                <c:pt idx="699">
                  <c:v>1.97</c:v>
                </c:pt>
                <c:pt idx="700">
                  <c:v>2.02</c:v>
                </c:pt>
                <c:pt idx="701">
                  <c:v>2.08</c:v>
                </c:pt>
                <c:pt idx="702">
                  <c:v>2.12</c:v>
                </c:pt>
                <c:pt idx="703">
                  <c:v>2.15</c:v>
                </c:pt>
                <c:pt idx="704">
                  <c:v>2.21</c:v>
                </c:pt>
                <c:pt idx="705">
                  <c:v>2.25</c:v>
                </c:pt>
                <c:pt idx="706">
                  <c:v>2.28</c:v>
                </c:pt>
                <c:pt idx="707">
                  <c:v>2.309999999999999</c:v>
                </c:pt>
                <c:pt idx="708">
                  <c:v>2.349999999999999</c:v>
                </c:pt>
                <c:pt idx="709">
                  <c:v>2.36</c:v>
                </c:pt>
                <c:pt idx="710">
                  <c:v>2.38</c:v>
                </c:pt>
                <c:pt idx="711">
                  <c:v>2.4</c:v>
                </c:pt>
                <c:pt idx="712">
                  <c:v>2.42</c:v>
                </c:pt>
                <c:pt idx="713">
                  <c:v>2.43</c:v>
                </c:pt>
                <c:pt idx="714">
                  <c:v>2.44</c:v>
                </c:pt>
                <c:pt idx="715">
                  <c:v>2.44</c:v>
                </c:pt>
                <c:pt idx="716">
                  <c:v>2.44</c:v>
                </c:pt>
                <c:pt idx="717">
                  <c:v>2.42</c:v>
                </c:pt>
                <c:pt idx="718">
                  <c:v>2.4</c:v>
                </c:pt>
                <c:pt idx="719">
                  <c:v>2.39</c:v>
                </c:pt>
                <c:pt idx="720">
                  <c:v>2.37</c:v>
                </c:pt>
                <c:pt idx="721">
                  <c:v>2.349999999999999</c:v>
                </c:pt>
                <c:pt idx="722">
                  <c:v>2.319999999999998</c:v>
                </c:pt>
                <c:pt idx="723">
                  <c:v>2.3</c:v>
                </c:pt>
                <c:pt idx="724">
                  <c:v>2.25</c:v>
                </c:pt>
                <c:pt idx="725">
                  <c:v>2.22</c:v>
                </c:pt>
                <c:pt idx="726">
                  <c:v>2.17</c:v>
                </c:pt>
                <c:pt idx="727">
                  <c:v>2.17</c:v>
                </c:pt>
                <c:pt idx="728">
                  <c:v>2.14</c:v>
                </c:pt>
                <c:pt idx="729">
                  <c:v>2.09</c:v>
                </c:pt>
                <c:pt idx="730">
                  <c:v>2.05</c:v>
                </c:pt>
                <c:pt idx="731">
                  <c:v>2.01</c:v>
                </c:pt>
                <c:pt idx="732">
                  <c:v>1.97</c:v>
                </c:pt>
                <c:pt idx="733">
                  <c:v>1.92</c:v>
                </c:pt>
                <c:pt idx="734">
                  <c:v>1.87</c:v>
                </c:pt>
                <c:pt idx="735">
                  <c:v>1.83</c:v>
                </c:pt>
                <c:pt idx="736">
                  <c:v>1.79</c:v>
                </c:pt>
                <c:pt idx="737">
                  <c:v>1.75</c:v>
                </c:pt>
                <c:pt idx="738">
                  <c:v>1.72</c:v>
                </c:pt>
                <c:pt idx="739">
                  <c:v>1.68</c:v>
                </c:pt>
                <c:pt idx="740">
                  <c:v>1.66</c:v>
                </c:pt>
                <c:pt idx="741">
                  <c:v>1.64</c:v>
                </c:pt>
                <c:pt idx="742">
                  <c:v>1.63</c:v>
                </c:pt>
                <c:pt idx="743">
                  <c:v>1.63</c:v>
                </c:pt>
                <c:pt idx="744">
                  <c:v>1.64</c:v>
                </c:pt>
                <c:pt idx="745">
                  <c:v>1.68</c:v>
                </c:pt>
                <c:pt idx="746">
                  <c:v>1.71</c:v>
                </c:pt>
                <c:pt idx="747">
                  <c:v>1.75</c:v>
                </c:pt>
                <c:pt idx="748">
                  <c:v>1.8</c:v>
                </c:pt>
                <c:pt idx="749">
                  <c:v>1.84</c:v>
                </c:pt>
                <c:pt idx="750">
                  <c:v>1.89</c:v>
                </c:pt>
                <c:pt idx="751">
                  <c:v>1.93</c:v>
                </c:pt>
                <c:pt idx="752">
                  <c:v>1.98</c:v>
                </c:pt>
                <c:pt idx="753">
                  <c:v>2.02</c:v>
                </c:pt>
                <c:pt idx="754">
                  <c:v>2.06</c:v>
                </c:pt>
                <c:pt idx="755">
                  <c:v>2.1</c:v>
                </c:pt>
                <c:pt idx="756">
                  <c:v>2.14</c:v>
                </c:pt>
                <c:pt idx="757">
                  <c:v>2.17</c:v>
                </c:pt>
                <c:pt idx="758">
                  <c:v>2.2</c:v>
                </c:pt>
                <c:pt idx="759">
                  <c:v>2.22</c:v>
                </c:pt>
                <c:pt idx="760">
                  <c:v>2.24</c:v>
                </c:pt>
                <c:pt idx="761">
                  <c:v>2.25</c:v>
                </c:pt>
                <c:pt idx="762">
                  <c:v>2.26</c:v>
                </c:pt>
                <c:pt idx="763">
                  <c:v>2.26</c:v>
                </c:pt>
                <c:pt idx="764">
                  <c:v>2.26</c:v>
                </c:pt>
                <c:pt idx="765">
                  <c:v>2.25</c:v>
                </c:pt>
                <c:pt idx="766">
                  <c:v>2.23</c:v>
                </c:pt>
                <c:pt idx="767">
                  <c:v>2.22</c:v>
                </c:pt>
                <c:pt idx="768">
                  <c:v>2.19</c:v>
                </c:pt>
                <c:pt idx="769">
                  <c:v>2.17</c:v>
                </c:pt>
                <c:pt idx="770">
                  <c:v>2.15</c:v>
                </c:pt>
                <c:pt idx="771">
                  <c:v>2.12</c:v>
                </c:pt>
                <c:pt idx="772">
                  <c:v>2.08</c:v>
                </c:pt>
                <c:pt idx="773">
                  <c:v>2.04</c:v>
                </c:pt>
                <c:pt idx="774">
                  <c:v>1.99</c:v>
                </c:pt>
                <c:pt idx="775">
                  <c:v>1.94</c:v>
                </c:pt>
                <c:pt idx="776">
                  <c:v>1.9</c:v>
                </c:pt>
                <c:pt idx="777">
                  <c:v>1.85</c:v>
                </c:pt>
                <c:pt idx="778">
                  <c:v>1.8</c:v>
                </c:pt>
                <c:pt idx="779">
                  <c:v>1.76</c:v>
                </c:pt>
                <c:pt idx="780">
                  <c:v>1.72</c:v>
                </c:pt>
                <c:pt idx="781">
                  <c:v>1.68</c:v>
                </c:pt>
                <c:pt idx="782">
                  <c:v>1.65</c:v>
                </c:pt>
                <c:pt idx="783">
                  <c:v>1.61</c:v>
                </c:pt>
                <c:pt idx="784">
                  <c:v>1.58</c:v>
                </c:pt>
                <c:pt idx="785">
                  <c:v>1.56</c:v>
                </c:pt>
                <c:pt idx="786">
                  <c:v>1.54</c:v>
                </c:pt>
                <c:pt idx="787">
                  <c:v>1.52</c:v>
                </c:pt>
                <c:pt idx="788">
                  <c:v>1.51</c:v>
                </c:pt>
                <c:pt idx="789">
                  <c:v>1.52</c:v>
                </c:pt>
                <c:pt idx="790">
                  <c:v>1.53</c:v>
                </c:pt>
                <c:pt idx="791">
                  <c:v>1.55</c:v>
                </c:pt>
                <c:pt idx="792">
                  <c:v>1.59</c:v>
                </c:pt>
                <c:pt idx="793">
                  <c:v>1.63</c:v>
                </c:pt>
                <c:pt idx="794">
                  <c:v>1.68</c:v>
                </c:pt>
                <c:pt idx="795">
                  <c:v>1.73</c:v>
                </c:pt>
                <c:pt idx="796">
                  <c:v>1.78</c:v>
                </c:pt>
                <c:pt idx="797">
                  <c:v>1.82</c:v>
                </c:pt>
                <c:pt idx="798">
                  <c:v>1.87</c:v>
                </c:pt>
                <c:pt idx="799">
                  <c:v>1.93</c:v>
                </c:pt>
                <c:pt idx="800">
                  <c:v>1.98</c:v>
                </c:pt>
                <c:pt idx="801">
                  <c:v>2.05</c:v>
                </c:pt>
                <c:pt idx="802">
                  <c:v>2.09</c:v>
                </c:pt>
                <c:pt idx="803">
                  <c:v>2.16</c:v>
                </c:pt>
                <c:pt idx="804">
                  <c:v>2.19</c:v>
                </c:pt>
                <c:pt idx="805">
                  <c:v>2.24</c:v>
                </c:pt>
                <c:pt idx="806">
                  <c:v>2.27</c:v>
                </c:pt>
                <c:pt idx="807">
                  <c:v>2.3</c:v>
                </c:pt>
                <c:pt idx="808">
                  <c:v>2.34</c:v>
                </c:pt>
                <c:pt idx="809">
                  <c:v>2.36</c:v>
                </c:pt>
                <c:pt idx="810">
                  <c:v>2.37</c:v>
                </c:pt>
                <c:pt idx="811">
                  <c:v>2.38</c:v>
                </c:pt>
                <c:pt idx="812">
                  <c:v>2.39</c:v>
                </c:pt>
                <c:pt idx="813">
                  <c:v>2.38</c:v>
                </c:pt>
                <c:pt idx="814">
                  <c:v>2.38</c:v>
                </c:pt>
                <c:pt idx="815">
                  <c:v>2.38</c:v>
                </c:pt>
                <c:pt idx="816">
                  <c:v>2.36</c:v>
                </c:pt>
                <c:pt idx="817">
                  <c:v>2.329999999999999</c:v>
                </c:pt>
                <c:pt idx="818">
                  <c:v>2.3</c:v>
                </c:pt>
                <c:pt idx="819">
                  <c:v>2.309999999999999</c:v>
                </c:pt>
                <c:pt idx="820">
                  <c:v>2.26</c:v>
                </c:pt>
                <c:pt idx="821">
                  <c:v>2.26</c:v>
                </c:pt>
                <c:pt idx="822">
                  <c:v>2.22</c:v>
                </c:pt>
                <c:pt idx="823">
                  <c:v>2.19</c:v>
                </c:pt>
                <c:pt idx="824">
                  <c:v>2.18</c:v>
                </c:pt>
                <c:pt idx="825">
                  <c:v>2.14</c:v>
                </c:pt>
                <c:pt idx="826">
                  <c:v>2.1</c:v>
                </c:pt>
                <c:pt idx="827">
                  <c:v>2.05</c:v>
                </c:pt>
                <c:pt idx="828">
                  <c:v>1.96</c:v>
                </c:pt>
                <c:pt idx="829">
                  <c:v>1.95</c:v>
                </c:pt>
                <c:pt idx="830">
                  <c:v>1.94</c:v>
                </c:pt>
                <c:pt idx="831">
                  <c:v>1.89</c:v>
                </c:pt>
                <c:pt idx="832">
                  <c:v>1.84</c:v>
                </c:pt>
                <c:pt idx="833">
                  <c:v>1.8</c:v>
                </c:pt>
                <c:pt idx="834">
                  <c:v>1.76</c:v>
                </c:pt>
                <c:pt idx="835">
                  <c:v>1.72</c:v>
                </c:pt>
                <c:pt idx="836">
                  <c:v>1.68</c:v>
                </c:pt>
                <c:pt idx="837">
                  <c:v>1.65</c:v>
                </c:pt>
                <c:pt idx="838">
                  <c:v>1.63</c:v>
                </c:pt>
                <c:pt idx="839">
                  <c:v>1.61</c:v>
                </c:pt>
                <c:pt idx="840">
                  <c:v>1.61</c:v>
                </c:pt>
                <c:pt idx="841">
                  <c:v>1.61</c:v>
                </c:pt>
                <c:pt idx="842">
                  <c:v>1.61</c:v>
                </c:pt>
                <c:pt idx="843">
                  <c:v>1.63</c:v>
                </c:pt>
                <c:pt idx="844">
                  <c:v>1.66</c:v>
                </c:pt>
                <c:pt idx="845">
                  <c:v>1.69</c:v>
                </c:pt>
                <c:pt idx="846">
                  <c:v>1.73</c:v>
                </c:pt>
                <c:pt idx="847">
                  <c:v>1.77</c:v>
                </c:pt>
                <c:pt idx="848">
                  <c:v>1.8</c:v>
                </c:pt>
                <c:pt idx="849">
                  <c:v>1.85</c:v>
                </c:pt>
                <c:pt idx="850">
                  <c:v>1.88</c:v>
                </c:pt>
                <c:pt idx="851">
                  <c:v>1.92</c:v>
                </c:pt>
                <c:pt idx="852">
                  <c:v>1.95</c:v>
                </c:pt>
                <c:pt idx="853">
                  <c:v>1.99</c:v>
                </c:pt>
                <c:pt idx="854">
                  <c:v>2.03</c:v>
                </c:pt>
                <c:pt idx="855">
                  <c:v>2.07</c:v>
                </c:pt>
                <c:pt idx="856">
                  <c:v>2.1</c:v>
                </c:pt>
                <c:pt idx="857">
                  <c:v>2.14</c:v>
                </c:pt>
                <c:pt idx="858">
                  <c:v>2.16</c:v>
                </c:pt>
                <c:pt idx="859">
                  <c:v>2.18</c:v>
                </c:pt>
                <c:pt idx="860">
                  <c:v>2.19</c:v>
                </c:pt>
                <c:pt idx="861">
                  <c:v>2.21</c:v>
                </c:pt>
                <c:pt idx="862">
                  <c:v>2.21</c:v>
                </c:pt>
                <c:pt idx="863">
                  <c:v>2.2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6285432"/>
        <c:axId val="2036774360"/>
      </c:lineChart>
      <c:catAx>
        <c:axId val="2116285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/>
                </a:pPr>
                <a:r>
                  <a:rPr lang="en-US" sz="1200" b="1"/>
                  <a:t>Date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27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36774360"/>
        <c:crosses val="autoZero"/>
        <c:auto val="1"/>
        <c:lblAlgn val="ctr"/>
        <c:lblOffset val="100"/>
        <c:tickMarkSkip val="384"/>
        <c:noMultiLvlLbl val="0"/>
      </c:catAx>
      <c:valAx>
        <c:axId val="2036774360"/>
        <c:scaling>
          <c:orientation val="minMax"/>
          <c:min val="1.0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Water Depth (m)</a:t>
                </a:r>
              </a:p>
            </c:rich>
          </c:tx>
          <c:layout>
            <c:manualLayout>
              <c:xMode val="edge"/>
              <c:yMode val="edge"/>
              <c:x val="0.0191159123869572"/>
              <c:y val="0.41231343283582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16285432"/>
        <c:crosses val="autoZero"/>
        <c:crossBetween val="between"/>
        <c:majorUnit val="1.0"/>
        <c:minorUnit val="1.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0581002843394576"/>
          <c:y val="0.142841353164188"/>
          <c:w val="0.626045651103649"/>
          <c:h val="0.0615671641791045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85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7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baseline="0"/>
              <a:t> Water </a:t>
            </a:r>
            <a:r>
              <a:rPr lang="en-US"/>
              <a:t>Depths at the JCNERR SWMP Station:Buoy</a:t>
            </a:r>
            <a:r>
              <a:rPr lang="en-US" baseline="0"/>
              <a:t> 126</a:t>
            </a:r>
            <a:endParaRPr lang="en-US"/>
          </a:p>
          <a:p>
            <a:pPr>
              <a:defRPr sz="2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10/25/12-11/2/12</a:t>
            </a:r>
          </a:p>
        </c:rich>
      </c:tx>
      <c:layout>
        <c:manualLayout>
          <c:xMode val="edge"/>
          <c:yMode val="edge"/>
          <c:x val="0.0346476762089327"/>
          <c:y val="0.0223880597014925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884111170691477"/>
          <c:y val="0.248756218905473"/>
          <c:w val="0.772203062430817"/>
          <c:h val="0.572139303482588"/>
        </c:manualLayout>
      </c:layout>
      <c:lineChart>
        <c:grouping val="standard"/>
        <c:varyColors val="0"/>
        <c:ser>
          <c:idx val="0"/>
          <c:order val="0"/>
          <c:tx>
            <c:strRef>
              <c:f>'all jcnerr WQ stations Sandy an'!$C$2</c:f>
              <c:strCache>
                <c:ptCount val="1"/>
                <c:pt idx="0">
                  <c:v>Buoy 126</c:v>
                </c:pt>
              </c:strCache>
            </c:strRef>
          </c:tx>
          <c:spPr>
            <a:ln w="25400">
              <a:solidFill>
                <a:srgbClr val="33CCCC"/>
              </a:solidFill>
              <a:prstDash val="solid"/>
            </a:ln>
          </c:spPr>
          <c:marker>
            <c:symbol val="none"/>
          </c:marker>
          <c:cat>
            <c:strRef>
              <c:f>'all jcnerr WQ stations Sandy an'!$A:$A</c:f>
              <c:strCache>
                <c:ptCount val="1826"/>
                <c:pt idx="1">
                  <c:v>Date</c:v>
                </c:pt>
                <c:pt idx="2">
                  <c:v>10/25/2012</c:v>
                </c:pt>
                <c:pt idx="3">
                  <c:v>10/25/2012</c:v>
                </c:pt>
                <c:pt idx="4">
                  <c:v>10/25/2012</c:v>
                </c:pt>
                <c:pt idx="5">
                  <c:v>10/25/2012</c:v>
                </c:pt>
                <c:pt idx="6">
                  <c:v>10/25/2012</c:v>
                </c:pt>
                <c:pt idx="7">
                  <c:v>10/25/2012</c:v>
                </c:pt>
                <c:pt idx="8">
                  <c:v>10/25/2012</c:v>
                </c:pt>
                <c:pt idx="9">
                  <c:v>10/25/2012</c:v>
                </c:pt>
                <c:pt idx="10">
                  <c:v>10/25/2012</c:v>
                </c:pt>
                <c:pt idx="11">
                  <c:v>10/25/2012</c:v>
                </c:pt>
                <c:pt idx="12">
                  <c:v>10/25/2012</c:v>
                </c:pt>
                <c:pt idx="13">
                  <c:v>10/25/2012</c:v>
                </c:pt>
                <c:pt idx="14">
                  <c:v>10/25/2012</c:v>
                </c:pt>
                <c:pt idx="15">
                  <c:v>10/25/2012</c:v>
                </c:pt>
                <c:pt idx="16">
                  <c:v>10/25/2012</c:v>
                </c:pt>
                <c:pt idx="17">
                  <c:v>10/25/2012</c:v>
                </c:pt>
                <c:pt idx="18">
                  <c:v>10/25/2012</c:v>
                </c:pt>
                <c:pt idx="19">
                  <c:v>10/25/2012</c:v>
                </c:pt>
                <c:pt idx="20">
                  <c:v>10/25/2012</c:v>
                </c:pt>
                <c:pt idx="21">
                  <c:v>10/25/2012</c:v>
                </c:pt>
                <c:pt idx="22">
                  <c:v>10/25/2012</c:v>
                </c:pt>
                <c:pt idx="23">
                  <c:v>10/25/2012</c:v>
                </c:pt>
                <c:pt idx="24">
                  <c:v>10/25/2012</c:v>
                </c:pt>
                <c:pt idx="25">
                  <c:v>10/25/2012</c:v>
                </c:pt>
                <c:pt idx="26">
                  <c:v>10/25/2012</c:v>
                </c:pt>
                <c:pt idx="27">
                  <c:v>10/25/2012</c:v>
                </c:pt>
                <c:pt idx="28">
                  <c:v>10/25/2012</c:v>
                </c:pt>
                <c:pt idx="29">
                  <c:v>10/25/2012</c:v>
                </c:pt>
                <c:pt idx="30">
                  <c:v>10/25/2012</c:v>
                </c:pt>
                <c:pt idx="31">
                  <c:v>10/25/2012</c:v>
                </c:pt>
                <c:pt idx="32">
                  <c:v>10/25/2012</c:v>
                </c:pt>
                <c:pt idx="33">
                  <c:v>10/25/2012</c:v>
                </c:pt>
                <c:pt idx="34">
                  <c:v>10/25/2012</c:v>
                </c:pt>
                <c:pt idx="35">
                  <c:v>10/25/2012</c:v>
                </c:pt>
                <c:pt idx="36">
                  <c:v>10/25/2012</c:v>
                </c:pt>
                <c:pt idx="37">
                  <c:v>10/25/2012</c:v>
                </c:pt>
                <c:pt idx="38">
                  <c:v>10/25/2012</c:v>
                </c:pt>
                <c:pt idx="39">
                  <c:v>10/25/2012</c:v>
                </c:pt>
                <c:pt idx="40">
                  <c:v>10/25/2012</c:v>
                </c:pt>
                <c:pt idx="41">
                  <c:v>10/25/2012</c:v>
                </c:pt>
                <c:pt idx="42">
                  <c:v>10/25/2012</c:v>
                </c:pt>
                <c:pt idx="43">
                  <c:v>10/25/2012</c:v>
                </c:pt>
                <c:pt idx="44">
                  <c:v>10/25/2012</c:v>
                </c:pt>
                <c:pt idx="45">
                  <c:v>10/25/2012</c:v>
                </c:pt>
                <c:pt idx="46">
                  <c:v>10/25/2012</c:v>
                </c:pt>
                <c:pt idx="47">
                  <c:v>10/25/2012</c:v>
                </c:pt>
                <c:pt idx="48">
                  <c:v>10/25/2012</c:v>
                </c:pt>
                <c:pt idx="49">
                  <c:v>10/25/2012</c:v>
                </c:pt>
                <c:pt idx="50">
                  <c:v>10/25/2012</c:v>
                </c:pt>
                <c:pt idx="51">
                  <c:v>10/25/2012</c:v>
                </c:pt>
                <c:pt idx="52">
                  <c:v>10/25/2012</c:v>
                </c:pt>
                <c:pt idx="53">
                  <c:v>10/25/2012</c:v>
                </c:pt>
                <c:pt idx="54">
                  <c:v>10/25/2012</c:v>
                </c:pt>
                <c:pt idx="55">
                  <c:v>10/25/2012</c:v>
                </c:pt>
                <c:pt idx="56">
                  <c:v>10/25/2012</c:v>
                </c:pt>
                <c:pt idx="57">
                  <c:v>10/25/2012</c:v>
                </c:pt>
                <c:pt idx="58">
                  <c:v>10/25/2012</c:v>
                </c:pt>
                <c:pt idx="59">
                  <c:v>10/25/2012</c:v>
                </c:pt>
                <c:pt idx="60">
                  <c:v>10/25/2012</c:v>
                </c:pt>
                <c:pt idx="61">
                  <c:v>10/25/2012</c:v>
                </c:pt>
                <c:pt idx="62">
                  <c:v>10/25/2012</c:v>
                </c:pt>
                <c:pt idx="63">
                  <c:v>10/25/2012</c:v>
                </c:pt>
                <c:pt idx="64">
                  <c:v>10/25/2012</c:v>
                </c:pt>
                <c:pt idx="65">
                  <c:v>10/25/2012</c:v>
                </c:pt>
                <c:pt idx="66">
                  <c:v>10/25/2012</c:v>
                </c:pt>
                <c:pt idx="67">
                  <c:v>10/25/2012</c:v>
                </c:pt>
                <c:pt idx="68">
                  <c:v>10/25/2012</c:v>
                </c:pt>
                <c:pt idx="69">
                  <c:v>10/25/2012</c:v>
                </c:pt>
                <c:pt idx="70">
                  <c:v>10/25/2012</c:v>
                </c:pt>
                <c:pt idx="71">
                  <c:v>10/25/2012</c:v>
                </c:pt>
                <c:pt idx="72">
                  <c:v>10/25/2012</c:v>
                </c:pt>
                <c:pt idx="73">
                  <c:v>10/25/2012</c:v>
                </c:pt>
                <c:pt idx="74">
                  <c:v>10/25/2012</c:v>
                </c:pt>
                <c:pt idx="75">
                  <c:v>10/25/2012</c:v>
                </c:pt>
                <c:pt idx="76">
                  <c:v>10/25/2012</c:v>
                </c:pt>
                <c:pt idx="77">
                  <c:v>10/25/2012</c:v>
                </c:pt>
                <c:pt idx="78">
                  <c:v>10/25/2012</c:v>
                </c:pt>
                <c:pt idx="79">
                  <c:v>10/25/2012</c:v>
                </c:pt>
                <c:pt idx="80">
                  <c:v>10/25/2012</c:v>
                </c:pt>
                <c:pt idx="81">
                  <c:v>10/25/2012</c:v>
                </c:pt>
                <c:pt idx="82">
                  <c:v>10/25/2012</c:v>
                </c:pt>
                <c:pt idx="83">
                  <c:v>10/25/2012</c:v>
                </c:pt>
                <c:pt idx="84">
                  <c:v>10/25/2012</c:v>
                </c:pt>
                <c:pt idx="85">
                  <c:v>10/25/2012</c:v>
                </c:pt>
                <c:pt idx="86">
                  <c:v>10/25/2012</c:v>
                </c:pt>
                <c:pt idx="87">
                  <c:v>10/25/2012</c:v>
                </c:pt>
                <c:pt idx="88">
                  <c:v>10/25/2012</c:v>
                </c:pt>
                <c:pt idx="89">
                  <c:v>10/25/2012</c:v>
                </c:pt>
                <c:pt idx="90">
                  <c:v>10/25/2012</c:v>
                </c:pt>
                <c:pt idx="91">
                  <c:v>10/25/2012</c:v>
                </c:pt>
                <c:pt idx="92">
                  <c:v>10/25/2012</c:v>
                </c:pt>
                <c:pt idx="93">
                  <c:v>10/25/2012</c:v>
                </c:pt>
                <c:pt idx="94">
                  <c:v>10/25/2012</c:v>
                </c:pt>
                <c:pt idx="95">
                  <c:v>10/25/2012</c:v>
                </c:pt>
                <c:pt idx="96">
                  <c:v>10/25/2012</c:v>
                </c:pt>
                <c:pt idx="97">
                  <c:v>10/25/2012</c:v>
                </c:pt>
                <c:pt idx="98">
                  <c:v>10/26/2012</c:v>
                </c:pt>
                <c:pt idx="99">
                  <c:v>10/26/2012</c:v>
                </c:pt>
                <c:pt idx="100">
                  <c:v>10/26/2012</c:v>
                </c:pt>
                <c:pt idx="101">
                  <c:v>10/26/2012</c:v>
                </c:pt>
                <c:pt idx="102">
                  <c:v>10/26/2012</c:v>
                </c:pt>
                <c:pt idx="103">
                  <c:v>10/26/2012</c:v>
                </c:pt>
                <c:pt idx="104">
                  <c:v>10/26/2012</c:v>
                </c:pt>
                <c:pt idx="105">
                  <c:v>10/26/2012</c:v>
                </c:pt>
                <c:pt idx="106">
                  <c:v>10/26/2012</c:v>
                </c:pt>
                <c:pt idx="107">
                  <c:v>10/26/2012</c:v>
                </c:pt>
                <c:pt idx="108">
                  <c:v>10/26/2012</c:v>
                </c:pt>
                <c:pt idx="109">
                  <c:v>10/26/2012</c:v>
                </c:pt>
                <c:pt idx="110">
                  <c:v>10/26/2012</c:v>
                </c:pt>
                <c:pt idx="111">
                  <c:v>10/26/2012</c:v>
                </c:pt>
                <c:pt idx="112">
                  <c:v>10/26/2012</c:v>
                </c:pt>
                <c:pt idx="113">
                  <c:v>10/26/2012</c:v>
                </c:pt>
                <c:pt idx="114">
                  <c:v>10/26/2012</c:v>
                </c:pt>
                <c:pt idx="115">
                  <c:v>10/26/2012</c:v>
                </c:pt>
                <c:pt idx="116">
                  <c:v>10/26/2012</c:v>
                </c:pt>
                <c:pt idx="117">
                  <c:v>10/26/2012</c:v>
                </c:pt>
                <c:pt idx="118">
                  <c:v>10/26/2012</c:v>
                </c:pt>
                <c:pt idx="119">
                  <c:v>10/26/2012</c:v>
                </c:pt>
                <c:pt idx="120">
                  <c:v>10/26/2012</c:v>
                </c:pt>
                <c:pt idx="121">
                  <c:v>10/26/2012</c:v>
                </c:pt>
                <c:pt idx="122">
                  <c:v>10/26/2012</c:v>
                </c:pt>
                <c:pt idx="123">
                  <c:v>10/26/2012</c:v>
                </c:pt>
                <c:pt idx="124">
                  <c:v>10/26/2012</c:v>
                </c:pt>
                <c:pt idx="125">
                  <c:v>10/26/2012</c:v>
                </c:pt>
                <c:pt idx="126">
                  <c:v>10/26/2012</c:v>
                </c:pt>
                <c:pt idx="127">
                  <c:v>10/26/2012</c:v>
                </c:pt>
                <c:pt idx="128">
                  <c:v>10/26/2012</c:v>
                </c:pt>
                <c:pt idx="129">
                  <c:v>10/26/2012</c:v>
                </c:pt>
                <c:pt idx="130">
                  <c:v>10/26/2012</c:v>
                </c:pt>
                <c:pt idx="131">
                  <c:v>10/26/2012</c:v>
                </c:pt>
                <c:pt idx="132">
                  <c:v>10/26/2012</c:v>
                </c:pt>
                <c:pt idx="133">
                  <c:v>10/26/2012</c:v>
                </c:pt>
                <c:pt idx="134">
                  <c:v>10/26/2012</c:v>
                </c:pt>
                <c:pt idx="135">
                  <c:v>10/26/2012</c:v>
                </c:pt>
                <c:pt idx="136">
                  <c:v>10/26/2012</c:v>
                </c:pt>
                <c:pt idx="137">
                  <c:v>10/26/2012</c:v>
                </c:pt>
                <c:pt idx="138">
                  <c:v>10/26/2012</c:v>
                </c:pt>
                <c:pt idx="139">
                  <c:v>10/26/2012</c:v>
                </c:pt>
                <c:pt idx="140">
                  <c:v>10/26/2012</c:v>
                </c:pt>
                <c:pt idx="141">
                  <c:v>10/26/2012</c:v>
                </c:pt>
                <c:pt idx="142">
                  <c:v>10/26/2012</c:v>
                </c:pt>
                <c:pt idx="143">
                  <c:v>10/26/2012</c:v>
                </c:pt>
                <c:pt idx="144">
                  <c:v>10/26/2012</c:v>
                </c:pt>
                <c:pt idx="145">
                  <c:v>10/26/2012</c:v>
                </c:pt>
                <c:pt idx="146">
                  <c:v>10/26/2012</c:v>
                </c:pt>
                <c:pt idx="147">
                  <c:v>10/26/2012</c:v>
                </c:pt>
                <c:pt idx="148">
                  <c:v>10/26/2012</c:v>
                </c:pt>
                <c:pt idx="149">
                  <c:v>10/26/2012</c:v>
                </c:pt>
                <c:pt idx="150">
                  <c:v>10/26/2012</c:v>
                </c:pt>
                <c:pt idx="151">
                  <c:v>10/26/2012</c:v>
                </c:pt>
                <c:pt idx="152">
                  <c:v>10/26/2012</c:v>
                </c:pt>
                <c:pt idx="153">
                  <c:v>10/26/2012</c:v>
                </c:pt>
                <c:pt idx="154">
                  <c:v>10/26/2012</c:v>
                </c:pt>
                <c:pt idx="155">
                  <c:v>10/26/2012</c:v>
                </c:pt>
                <c:pt idx="156">
                  <c:v>10/26/2012</c:v>
                </c:pt>
                <c:pt idx="157">
                  <c:v>10/26/2012</c:v>
                </c:pt>
                <c:pt idx="158">
                  <c:v>10/26/2012</c:v>
                </c:pt>
                <c:pt idx="159">
                  <c:v>10/26/2012</c:v>
                </c:pt>
                <c:pt idx="160">
                  <c:v>10/26/2012</c:v>
                </c:pt>
                <c:pt idx="161">
                  <c:v>10/26/2012</c:v>
                </c:pt>
                <c:pt idx="162">
                  <c:v>10/26/2012</c:v>
                </c:pt>
                <c:pt idx="163">
                  <c:v>10/26/2012</c:v>
                </c:pt>
                <c:pt idx="164">
                  <c:v>10/26/2012</c:v>
                </c:pt>
                <c:pt idx="165">
                  <c:v>10/26/2012</c:v>
                </c:pt>
                <c:pt idx="166">
                  <c:v>10/26/2012</c:v>
                </c:pt>
                <c:pt idx="167">
                  <c:v>10/26/2012</c:v>
                </c:pt>
                <c:pt idx="168">
                  <c:v>10/26/2012</c:v>
                </c:pt>
                <c:pt idx="169">
                  <c:v>10/26/2012</c:v>
                </c:pt>
                <c:pt idx="170">
                  <c:v>10/26/2012</c:v>
                </c:pt>
                <c:pt idx="171">
                  <c:v>10/26/2012</c:v>
                </c:pt>
                <c:pt idx="172">
                  <c:v>10/26/2012</c:v>
                </c:pt>
                <c:pt idx="173">
                  <c:v>10/26/2012</c:v>
                </c:pt>
                <c:pt idx="174">
                  <c:v>10/26/2012</c:v>
                </c:pt>
                <c:pt idx="175">
                  <c:v>10/26/2012</c:v>
                </c:pt>
                <c:pt idx="176">
                  <c:v>10/26/2012</c:v>
                </c:pt>
                <c:pt idx="177">
                  <c:v>10/26/2012</c:v>
                </c:pt>
                <c:pt idx="178">
                  <c:v>10/26/2012</c:v>
                </c:pt>
                <c:pt idx="179">
                  <c:v>10/26/2012</c:v>
                </c:pt>
                <c:pt idx="180">
                  <c:v>10/26/2012</c:v>
                </c:pt>
                <c:pt idx="181">
                  <c:v>10/26/2012</c:v>
                </c:pt>
                <c:pt idx="182">
                  <c:v>10/26/2012</c:v>
                </c:pt>
                <c:pt idx="183">
                  <c:v>10/26/2012</c:v>
                </c:pt>
                <c:pt idx="184">
                  <c:v>10/26/2012</c:v>
                </c:pt>
                <c:pt idx="185">
                  <c:v>10/26/2012</c:v>
                </c:pt>
                <c:pt idx="186">
                  <c:v>10/26/2012</c:v>
                </c:pt>
                <c:pt idx="187">
                  <c:v>10/26/2012</c:v>
                </c:pt>
                <c:pt idx="188">
                  <c:v>10/26/2012</c:v>
                </c:pt>
                <c:pt idx="189">
                  <c:v>10/26/2012</c:v>
                </c:pt>
                <c:pt idx="190">
                  <c:v>10/26/2012</c:v>
                </c:pt>
                <c:pt idx="191">
                  <c:v>10/26/2012</c:v>
                </c:pt>
                <c:pt idx="192">
                  <c:v>10/26/2012</c:v>
                </c:pt>
                <c:pt idx="193">
                  <c:v>10/26/2012</c:v>
                </c:pt>
                <c:pt idx="194">
                  <c:v>10/27/2012</c:v>
                </c:pt>
                <c:pt idx="195">
                  <c:v>10/27/2012</c:v>
                </c:pt>
                <c:pt idx="196">
                  <c:v>10/27/2012</c:v>
                </c:pt>
                <c:pt idx="197">
                  <c:v>10/27/2012</c:v>
                </c:pt>
                <c:pt idx="198">
                  <c:v>10/27/2012</c:v>
                </c:pt>
                <c:pt idx="199">
                  <c:v>10/27/2012</c:v>
                </c:pt>
                <c:pt idx="200">
                  <c:v>10/27/2012</c:v>
                </c:pt>
                <c:pt idx="201">
                  <c:v>10/27/2012</c:v>
                </c:pt>
                <c:pt idx="202">
                  <c:v>10/27/2012</c:v>
                </c:pt>
                <c:pt idx="203">
                  <c:v>10/27/2012</c:v>
                </c:pt>
                <c:pt idx="204">
                  <c:v>10/27/2012</c:v>
                </c:pt>
                <c:pt idx="205">
                  <c:v>10/27/2012</c:v>
                </c:pt>
                <c:pt idx="206">
                  <c:v>10/27/2012</c:v>
                </c:pt>
                <c:pt idx="207">
                  <c:v>10/27/2012</c:v>
                </c:pt>
                <c:pt idx="208">
                  <c:v>10/27/2012</c:v>
                </c:pt>
                <c:pt idx="209">
                  <c:v>10/27/2012</c:v>
                </c:pt>
                <c:pt idx="210">
                  <c:v>10/27/2012</c:v>
                </c:pt>
                <c:pt idx="211">
                  <c:v>10/27/2012</c:v>
                </c:pt>
                <c:pt idx="212">
                  <c:v>10/27/2012</c:v>
                </c:pt>
                <c:pt idx="213">
                  <c:v>10/27/2012</c:v>
                </c:pt>
                <c:pt idx="214">
                  <c:v>10/27/2012</c:v>
                </c:pt>
                <c:pt idx="215">
                  <c:v>10/27/2012</c:v>
                </c:pt>
                <c:pt idx="216">
                  <c:v>10/27/2012</c:v>
                </c:pt>
                <c:pt idx="217">
                  <c:v>10/27/2012</c:v>
                </c:pt>
                <c:pt idx="218">
                  <c:v>10/27/2012</c:v>
                </c:pt>
                <c:pt idx="219">
                  <c:v>10/27/2012</c:v>
                </c:pt>
                <c:pt idx="220">
                  <c:v>10/27/2012</c:v>
                </c:pt>
                <c:pt idx="221">
                  <c:v>10/27/2012</c:v>
                </c:pt>
                <c:pt idx="222">
                  <c:v>10/27/2012</c:v>
                </c:pt>
                <c:pt idx="223">
                  <c:v>10/27/2012</c:v>
                </c:pt>
                <c:pt idx="224">
                  <c:v>10/27/2012</c:v>
                </c:pt>
                <c:pt idx="225">
                  <c:v>10/27/2012</c:v>
                </c:pt>
                <c:pt idx="226">
                  <c:v>10/27/2012</c:v>
                </c:pt>
                <c:pt idx="227">
                  <c:v>10/27/2012</c:v>
                </c:pt>
                <c:pt idx="228">
                  <c:v>10/27/2012</c:v>
                </c:pt>
                <c:pt idx="229">
                  <c:v>10/27/2012</c:v>
                </c:pt>
                <c:pt idx="230">
                  <c:v>10/27/2012</c:v>
                </c:pt>
                <c:pt idx="231">
                  <c:v>10/27/2012</c:v>
                </c:pt>
                <c:pt idx="232">
                  <c:v>10/27/2012</c:v>
                </c:pt>
                <c:pt idx="233">
                  <c:v>10/27/2012</c:v>
                </c:pt>
                <c:pt idx="234">
                  <c:v>10/27/2012</c:v>
                </c:pt>
                <c:pt idx="235">
                  <c:v>10/27/2012</c:v>
                </c:pt>
                <c:pt idx="236">
                  <c:v>10/27/2012</c:v>
                </c:pt>
                <c:pt idx="237">
                  <c:v>10/27/2012</c:v>
                </c:pt>
                <c:pt idx="238">
                  <c:v>10/27/2012</c:v>
                </c:pt>
                <c:pt idx="239">
                  <c:v>10/27/2012</c:v>
                </c:pt>
                <c:pt idx="240">
                  <c:v>10/27/2012</c:v>
                </c:pt>
                <c:pt idx="241">
                  <c:v>10/27/2012</c:v>
                </c:pt>
                <c:pt idx="242">
                  <c:v>10/27/2012</c:v>
                </c:pt>
                <c:pt idx="243">
                  <c:v>10/27/2012</c:v>
                </c:pt>
                <c:pt idx="244">
                  <c:v>10/27/2012</c:v>
                </c:pt>
                <c:pt idx="245">
                  <c:v>10/27/2012</c:v>
                </c:pt>
                <c:pt idx="246">
                  <c:v>10/27/2012</c:v>
                </c:pt>
                <c:pt idx="247">
                  <c:v>10/27/2012</c:v>
                </c:pt>
                <c:pt idx="248">
                  <c:v>10/27/2012</c:v>
                </c:pt>
                <c:pt idx="249">
                  <c:v>10/27/2012</c:v>
                </c:pt>
                <c:pt idx="250">
                  <c:v>10/27/2012</c:v>
                </c:pt>
                <c:pt idx="251">
                  <c:v>10/27/2012</c:v>
                </c:pt>
                <c:pt idx="252">
                  <c:v>10/27/2012</c:v>
                </c:pt>
                <c:pt idx="253">
                  <c:v>10/27/2012</c:v>
                </c:pt>
                <c:pt idx="254">
                  <c:v>10/27/2012</c:v>
                </c:pt>
                <c:pt idx="255">
                  <c:v>10/27/2012</c:v>
                </c:pt>
                <c:pt idx="256">
                  <c:v>10/27/2012</c:v>
                </c:pt>
                <c:pt idx="257">
                  <c:v>10/27/2012</c:v>
                </c:pt>
                <c:pt idx="258">
                  <c:v>10/27/2012</c:v>
                </c:pt>
                <c:pt idx="259">
                  <c:v>10/27/2012</c:v>
                </c:pt>
                <c:pt idx="260">
                  <c:v>10/27/2012</c:v>
                </c:pt>
                <c:pt idx="261">
                  <c:v>10/27/2012</c:v>
                </c:pt>
                <c:pt idx="262">
                  <c:v>10/27/2012</c:v>
                </c:pt>
                <c:pt idx="263">
                  <c:v>10/27/2012</c:v>
                </c:pt>
                <c:pt idx="264">
                  <c:v>10/27/2012</c:v>
                </c:pt>
                <c:pt idx="265">
                  <c:v>10/27/2012</c:v>
                </c:pt>
                <c:pt idx="266">
                  <c:v>10/27/2012</c:v>
                </c:pt>
                <c:pt idx="267">
                  <c:v>10/27/2012</c:v>
                </c:pt>
                <c:pt idx="268">
                  <c:v>10/27/2012</c:v>
                </c:pt>
                <c:pt idx="269">
                  <c:v>10/27/2012</c:v>
                </c:pt>
                <c:pt idx="270">
                  <c:v>10/27/2012</c:v>
                </c:pt>
                <c:pt idx="271">
                  <c:v>10/27/2012</c:v>
                </c:pt>
                <c:pt idx="272">
                  <c:v>10/27/2012</c:v>
                </c:pt>
                <c:pt idx="273">
                  <c:v>10/27/2012</c:v>
                </c:pt>
                <c:pt idx="274">
                  <c:v>10/27/2012</c:v>
                </c:pt>
                <c:pt idx="275">
                  <c:v>10/27/2012</c:v>
                </c:pt>
                <c:pt idx="276">
                  <c:v>10/27/2012</c:v>
                </c:pt>
                <c:pt idx="277">
                  <c:v>10/27/2012</c:v>
                </c:pt>
                <c:pt idx="278">
                  <c:v>10/27/2012</c:v>
                </c:pt>
                <c:pt idx="279">
                  <c:v>10/27/2012</c:v>
                </c:pt>
                <c:pt idx="280">
                  <c:v>10/27/2012</c:v>
                </c:pt>
                <c:pt idx="281">
                  <c:v>10/27/2012</c:v>
                </c:pt>
                <c:pt idx="282">
                  <c:v>10/27/2012</c:v>
                </c:pt>
                <c:pt idx="283">
                  <c:v>10/27/2012</c:v>
                </c:pt>
                <c:pt idx="284">
                  <c:v>10/27/2012</c:v>
                </c:pt>
                <c:pt idx="285">
                  <c:v>10/27/2012</c:v>
                </c:pt>
                <c:pt idx="286">
                  <c:v>10/27/2012</c:v>
                </c:pt>
                <c:pt idx="287">
                  <c:v>10/27/2012</c:v>
                </c:pt>
                <c:pt idx="288">
                  <c:v>10/27/2012</c:v>
                </c:pt>
                <c:pt idx="289">
                  <c:v>10/27/2012</c:v>
                </c:pt>
                <c:pt idx="290">
                  <c:v>10/28/2012</c:v>
                </c:pt>
                <c:pt idx="291">
                  <c:v>10/28/2012</c:v>
                </c:pt>
                <c:pt idx="292">
                  <c:v>10/28/2012</c:v>
                </c:pt>
                <c:pt idx="293">
                  <c:v>10/28/2012</c:v>
                </c:pt>
                <c:pt idx="294">
                  <c:v>10/28/2012</c:v>
                </c:pt>
                <c:pt idx="295">
                  <c:v>10/28/2012</c:v>
                </c:pt>
                <c:pt idx="296">
                  <c:v>10/28/2012</c:v>
                </c:pt>
                <c:pt idx="297">
                  <c:v>10/28/2012</c:v>
                </c:pt>
                <c:pt idx="298">
                  <c:v>10/28/2012</c:v>
                </c:pt>
                <c:pt idx="299">
                  <c:v>10/28/2012</c:v>
                </c:pt>
                <c:pt idx="300">
                  <c:v>10/28/2012</c:v>
                </c:pt>
                <c:pt idx="301">
                  <c:v>10/28/2012</c:v>
                </c:pt>
                <c:pt idx="302">
                  <c:v>10/28/2012</c:v>
                </c:pt>
                <c:pt idx="303">
                  <c:v>10/28/2012</c:v>
                </c:pt>
                <c:pt idx="304">
                  <c:v>10/28/2012</c:v>
                </c:pt>
                <c:pt idx="305">
                  <c:v>10/28/2012</c:v>
                </c:pt>
                <c:pt idx="306">
                  <c:v>10/28/2012</c:v>
                </c:pt>
                <c:pt idx="307">
                  <c:v>10/28/2012</c:v>
                </c:pt>
                <c:pt idx="308">
                  <c:v>10/28/2012</c:v>
                </c:pt>
                <c:pt idx="309">
                  <c:v>10/28/2012</c:v>
                </c:pt>
                <c:pt idx="310">
                  <c:v>10/28/2012</c:v>
                </c:pt>
                <c:pt idx="311">
                  <c:v>10/28/2012</c:v>
                </c:pt>
                <c:pt idx="312">
                  <c:v>10/28/2012</c:v>
                </c:pt>
                <c:pt idx="313">
                  <c:v>10/28/2012</c:v>
                </c:pt>
                <c:pt idx="314">
                  <c:v>10/28/2012</c:v>
                </c:pt>
                <c:pt idx="315">
                  <c:v>10/28/2012</c:v>
                </c:pt>
                <c:pt idx="316">
                  <c:v>10/28/2012</c:v>
                </c:pt>
                <c:pt idx="317">
                  <c:v>10/28/2012</c:v>
                </c:pt>
                <c:pt idx="318">
                  <c:v>10/28/2012</c:v>
                </c:pt>
                <c:pt idx="319">
                  <c:v>10/28/2012</c:v>
                </c:pt>
                <c:pt idx="320">
                  <c:v>10/28/2012</c:v>
                </c:pt>
                <c:pt idx="321">
                  <c:v>10/28/2012</c:v>
                </c:pt>
                <c:pt idx="322">
                  <c:v>10/28/2012</c:v>
                </c:pt>
                <c:pt idx="323">
                  <c:v>10/28/2012</c:v>
                </c:pt>
                <c:pt idx="324">
                  <c:v>10/28/2012</c:v>
                </c:pt>
                <c:pt idx="325">
                  <c:v>10/28/2012</c:v>
                </c:pt>
                <c:pt idx="326">
                  <c:v>10/28/2012</c:v>
                </c:pt>
                <c:pt idx="327">
                  <c:v>10/28/2012</c:v>
                </c:pt>
                <c:pt idx="328">
                  <c:v>10/28/2012</c:v>
                </c:pt>
                <c:pt idx="329">
                  <c:v>10/28/2012</c:v>
                </c:pt>
                <c:pt idx="330">
                  <c:v>10/28/2012</c:v>
                </c:pt>
                <c:pt idx="331">
                  <c:v>10/28/2012</c:v>
                </c:pt>
                <c:pt idx="332">
                  <c:v>10/28/2012</c:v>
                </c:pt>
                <c:pt idx="333">
                  <c:v>10/28/2012</c:v>
                </c:pt>
                <c:pt idx="334">
                  <c:v>10/28/2012</c:v>
                </c:pt>
                <c:pt idx="335">
                  <c:v>10/28/2012</c:v>
                </c:pt>
                <c:pt idx="336">
                  <c:v>10/28/2012</c:v>
                </c:pt>
                <c:pt idx="337">
                  <c:v>10/28/2012</c:v>
                </c:pt>
                <c:pt idx="338">
                  <c:v>10/28/2012</c:v>
                </c:pt>
                <c:pt idx="339">
                  <c:v>10/28/2012</c:v>
                </c:pt>
                <c:pt idx="340">
                  <c:v>10/28/2012</c:v>
                </c:pt>
                <c:pt idx="341">
                  <c:v>10/28/2012</c:v>
                </c:pt>
                <c:pt idx="342">
                  <c:v>10/28/2012</c:v>
                </c:pt>
                <c:pt idx="343">
                  <c:v>10/28/2012</c:v>
                </c:pt>
                <c:pt idx="344">
                  <c:v>10/28/2012</c:v>
                </c:pt>
                <c:pt idx="345">
                  <c:v>10/28/2012</c:v>
                </c:pt>
                <c:pt idx="346">
                  <c:v>10/28/2012</c:v>
                </c:pt>
                <c:pt idx="347">
                  <c:v>10/28/2012</c:v>
                </c:pt>
                <c:pt idx="348">
                  <c:v>10/28/2012</c:v>
                </c:pt>
                <c:pt idx="349">
                  <c:v>10/28/2012</c:v>
                </c:pt>
                <c:pt idx="350">
                  <c:v>10/28/2012</c:v>
                </c:pt>
                <c:pt idx="351">
                  <c:v>10/28/2012</c:v>
                </c:pt>
                <c:pt idx="352">
                  <c:v>10/28/2012</c:v>
                </c:pt>
                <c:pt idx="353">
                  <c:v>10/28/2012</c:v>
                </c:pt>
                <c:pt idx="354">
                  <c:v>10/28/2012</c:v>
                </c:pt>
                <c:pt idx="355">
                  <c:v>10/28/2012</c:v>
                </c:pt>
                <c:pt idx="356">
                  <c:v>10/28/2012</c:v>
                </c:pt>
                <c:pt idx="357">
                  <c:v>10/28/2012</c:v>
                </c:pt>
                <c:pt idx="358">
                  <c:v>10/28/2012</c:v>
                </c:pt>
                <c:pt idx="359">
                  <c:v>10/28/2012</c:v>
                </c:pt>
                <c:pt idx="360">
                  <c:v>10/28/2012</c:v>
                </c:pt>
                <c:pt idx="361">
                  <c:v>10/28/2012</c:v>
                </c:pt>
                <c:pt idx="362">
                  <c:v>10/28/2012</c:v>
                </c:pt>
                <c:pt idx="363">
                  <c:v>10/28/2012</c:v>
                </c:pt>
                <c:pt idx="364">
                  <c:v>10/28/2012</c:v>
                </c:pt>
                <c:pt idx="365">
                  <c:v>10/28/2012</c:v>
                </c:pt>
                <c:pt idx="366">
                  <c:v>10/28/2012</c:v>
                </c:pt>
                <c:pt idx="367">
                  <c:v>10/28/2012</c:v>
                </c:pt>
                <c:pt idx="368">
                  <c:v>10/28/2012</c:v>
                </c:pt>
                <c:pt idx="369">
                  <c:v>10/28/2012</c:v>
                </c:pt>
                <c:pt idx="370">
                  <c:v>10/28/2012</c:v>
                </c:pt>
                <c:pt idx="371">
                  <c:v>10/28/2012</c:v>
                </c:pt>
                <c:pt idx="372">
                  <c:v>10/28/2012</c:v>
                </c:pt>
                <c:pt idx="373">
                  <c:v>10/28/2012</c:v>
                </c:pt>
                <c:pt idx="374">
                  <c:v>10/28/2012</c:v>
                </c:pt>
                <c:pt idx="375">
                  <c:v>10/28/2012</c:v>
                </c:pt>
                <c:pt idx="376">
                  <c:v>10/28/2012</c:v>
                </c:pt>
                <c:pt idx="377">
                  <c:v>10/28/2012</c:v>
                </c:pt>
                <c:pt idx="378">
                  <c:v>10/28/2012</c:v>
                </c:pt>
                <c:pt idx="379">
                  <c:v>10/28/2012</c:v>
                </c:pt>
                <c:pt idx="380">
                  <c:v>10/28/2012</c:v>
                </c:pt>
                <c:pt idx="381">
                  <c:v>10/28/2012</c:v>
                </c:pt>
                <c:pt idx="382">
                  <c:v>10/28/2012</c:v>
                </c:pt>
                <c:pt idx="383">
                  <c:v>10/28/2012</c:v>
                </c:pt>
                <c:pt idx="384">
                  <c:v>10/28/2012</c:v>
                </c:pt>
                <c:pt idx="385">
                  <c:v>10/28/2012</c:v>
                </c:pt>
                <c:pt idx="386">
                  <c:v>10/29/2012</c:v>
                </c:pt>
                <c:pt idx="387">
                  <c:v>10/29/2012</c:v>
                </c:pt>
                <c:pt idx="388">
                  <c:v>10/29/2012</c:v>
                </c:pt>
                <c:pt idx="389">
                  <c:v>10/29/2012</c:v>
                </c:pt>
                <c:pt idx="390">
                  <c:v>10/29/2012</c:v>
                </c:pt>
                <c:pt idx="391">
                  <c:v>10/29/2012</c:v>
                </c:pt>
                <c:pt idx="392">
                  <c:v>10/29/2012</c:v>
                </c:pt>
                <c:pt idx="393">
                  <c:v>10/29/2012</c:v>
                </c:pt>
                <c:pt idx="394">
                  <c:v>10/29/2012</c:v>
                </c:pt>
                <c:pt idx="395">
                  <c:v>10/29/2012</c:v>
                </c:pt>
                <c:pt idx="396">
                  <c:v>10/29/2012</c:v>
                </c:pt>
                <c:pt idx="397">
                  <c:v>10/29/2012</c:v>
                </c:pt>
                <c:pt idx="398">
                  <c:v>10/29/2012</c:v>
                </c:pt>
                <c:pt idx="399">
                  <c:v>10/29/2012</c:v>
                </c:pt>
                <c:pt idx="400">
                  <c:v>10/29/2012</c:v>
                </c:pt>
                <c:pt idx="401">
                  <c:v>10/29/2012</c:v>
                </c:pt>
                <c:pt idx="402">
                  <c:v>10/29/2012</c:v>
                </c:pt>
                <c:pt idx="403">
                  <c:v>10/29/2012</c:v>
                </c:pt>
                <c:pt idx="404">
                  <c:v>10/29/2012</c:v>
                </c:pt>
                <c:pt idx="405">
                  <c:v>10/29/2012</c:v>
                </c:pt>
                <c:pt idx="406">
                  <c:v>10/29/2012</c:v>
                </c:pt>
                <c:pt idx="407">
                  <c:v>10/29/2012</c:v>
                </c:pt>
                <c:pt idx="408">
                  <c:v>10/29/2012</c:v>
                </c:pt>
                <c:pt idx="409">
                  <c:v>10/29/2012</c:v>
                </c:pt>
                <c:pt idx="410">
                  <c:v>10/29/2012</c:v>
                </c:pt>
                <c:pt idx="411">
                  <c:v>10/29/2012</c:v>
                </c:pt>
                <c:pt idx="412">
                  <c:v>10/29/2012</c:v>
                </c:pt>
                <c:pt idx="413">
                  <c:v>10/29/2012</c:v>
                </c:pt>
                <c:pt idx="414">
                  <c:v>10/29/2012</c:v>
                </c:pt>
                <c:pt idx="415">
                  <c:v>10/29/2012</c:v>
                </c:pt>
                <c:pt idx="416">
                  <c:v>10/29/2012</c:v>
                </c:pt>
                <c:pt idx="417">
                  <c:v>10/29/2012</c:v>
                </c:pt>
                <c:pt idx="418">
                  <c:v>10/29/2012</c:v>
                </c:pt>
                <c:pt idx="419">
                  <c:v>10/29/2012</c:v>
                </c:pt>
                <c:pt idx="420">
                  <c:v>10/29/2012</c:v>
                </c:pt>
                <c:pt idx="421">
                  <c:v>10/29/2012</c:v>
                </c:pt>
                <c:pt idx="422">
                  <c:v>10/29/2012</c:v>
                </c:pt>
                <c:pt idx="423">
                  <c:v>10/29/2012</c:v>
                </c:pt>
                <c:pt idx="424">
                  <c:v>10/29/2012</c:v>
                </c:pt>
                <c:pt idx="425">
                  <c:v>10/29/2012</c:v>
                </c:pt>
                <c:pt idx="426">
                  <c:v>10/29/2012</c:v>
                </c:pt>
                <c:pt idx="427">
                  <c:v>10/29/2012</c:v>
                </c:pt>
                <c:pt idx="428">
                  <c:v>10/29/2012</c:v>
                </c:pt>
                <c:pt idx="429">
                  <c:v>10/29/2012</c:v>
                </c:pt>
                <c:pt idx="430">
                  <c:v>10/29/2012</c:v>
                </c:pt>
                <c:pt idx="431">
                  <c:v>10/29/2012</c:v>
                </c:pt>
                <c:pt idx="432">
                  <c:v>10/29/2012</c:v>
                </c:pt>
                <c:pt idx="433">
                  <c:v>10/29/2012</c:v>
                </c:pt>
                <c:pt idx="434">
                  <c:v>10/29/2012</c:v>
                </c:pt>
                <c:pt idx="435">
                  <c:v>10/29/2012</c:v>
                </c:pt>
                <c:pt idx="436">
                  <c:v>10/29/2012</c:v>
                </c:pt>
                <c:pt idx="437">
                  <c:v>10/29/2012</c:v>
                </c:pt>
                <c:pt idx="438">
                  <c:v>10/29/2012</c:v>
                </c:pt>
                <c:pt idx="439">
                  <c:v>10/29/2012</c:v>
                </c:pt>
                <c:pt idx="440">
                  <c:v>10/29/2012</c:v>
                </c:pt>
                <c:pt idx="441">
                  <c:v>10/29/2012</c:v>
                </c:pt>
                <c:pt idx="442">
                  <c:v>10/29/2012</c:v>
                </c:pt>
                <c:pt idx="443">
                  <c:v>10/29/2012</c:v>
                </c:pt>
                <c:pt idx="444">
                  <c:v>10/29/2012</c:v>
                </c:pt>
                <c:pt idx="445">
                  <c:v>10/29/2012</c:v>
                </c:pt>
                <c:pt idx="446">
                  <c:v>10/29/2012</c:v>
                </c:pt>
                <c:pt idx="447">
                  <c:v>10/29/2012</c:v>
                </c:pt>
                <c:pt idx="448">
                  <c:v>10/29/2012</c:v>
                </c:pt>
                <c:pt idx="449">
                  <c:v>10/29/2012</c:v>
                </c:pt>
                <c:pt idx="450">
                  <c:v>10/29/2012</c:v>
                </c:pt>
                <c:pt idx="451">
                  <c:v>10/29/2012</c:v>
                </c:pt>
                <c:pt idx="452">
                  <c:v>10/29/2012</c:v>
                </c:pt>
                <c:pt idx="453">
                  <c:v>10/29/2012</c:v>
                </c:pt>
                <c:pt idx="454">
                  <c:v>10/29/2012</c:v>
                </c:pt>
                <c:pt idx="455">
                  <c:v>10/29/2012</c:v>
                </c:pt>
                <c:pt idx="456">
                  <c:v>10/29/2012</c:v>
                </c:pt>
                <c:pt idx="457">
                  <c:v>10/29/2012</c:v>
                </c:pt>
                <c:pt idx="458">
                  <c:v>10/29/2012</c:v>
                </c:pt>
                <c:pt idx="459">
                  <c:v>10/29/2012</c:v>
                </c:pt>
                <c:pt idx="460">
                  <c:v>10/29/2012</c:v>
                </c:pt>
                <c:pt idx="461">
                  <c:v>10/29/2012</c:v>
                </c:pt>
                <c:pt idx="462">
                  <c:v>10/29/2012</c:v>
                </c:pt>
                <c:pt idx="463">
                  <c:v>10/29/2012</c:v>
                </c:pt>
                <c:pt idx="464">
                  <c:v>10/29/2012</c:v>
                </c:pt>
                <c:pt idx="465">
                  <c:v>10/29/2012</c:v>
                </c:pt>
                <c:pt idx="466">
                  <c:v>10/29/2012</c:v>
                </c:pt>
                <c:pt idx="467">
                  <c:v>10/29/2012</c:v>
                </c:pt>
                <c:pt idx="468">
                  <c:v>10/29/2012</c:v>
                </c:pt>
                <c:pt idx="469">
                  <c:v>10/29/2012</c:v>
                </c:pt>
                <c:pt idx="470">
                  <c:v>10/29/2012</c:v>
                </c:pt>
                <c:pt idx="471">
                  <c:v>10/29/2012</c:v>
                </c:pt>
                <c:pt idx="472">
                  <c:v>10/29/2012</c:v>
                </c:pt>
                <c:pt idx="473">
                  <c:v>10/29/2012</c:v>
                </c:pt>
                <c:pt idx="474">
                  <c:v>10/29/2012</c:v>
                </c:pt>
                <c:pt idx="475">
                  <c:v>10/29/2012</c:v>
                </c:pt>
                <c:pt idx="476">
                  <c:v>10/29/2012</c:v>
                </c:pt>
                <c:pt idx="477">
                  <c:v>10/29/2012</c:v>
                </c:pt>
                <c:pt idx="478">
                  <c:v>10/29/2012</c:v>
                </c:pt>
                <c:pt idx="479">
                  <c:v>10/29/2012</c:v>
                </c:pt>
                <c:pt idx="480">
                  <c:v>10/29/2012</c:v>
                </c:pt>
                <c:pt idx="481">
                  <c:v>10/29/2012</c:v>
                </c:pt>
                <c:pt idx="482">
                  <c:v>10/30/2012</c:v>
                </c:pt>
                <c:pt idx="483">
                  <c:v>10/30/2012</c:v>
                </c:pt>
                <c:pt idx="484">
                  <c:v>10/30/2012</c:v>
                </c:pt>
                <c:pt idx="485">
                  <c:v>10/30/2012</c:v>
                </c:pt>
                <c:pt idx="486">
                  <c:v>10/30/2012</c:v>
                </c:pt>
                <c:pt idx="487">
                  <c:v>10/30/2012</c:v>
                </c:pt>
                <c:pt idx="488">
                  <c:v>10/30/2012</c:v>
                </c:pt>
                <c:pt idx="489">
                  <c:v>10/30/2012</c:v>
                </c:pt>
                <c:pt idx="490">
                  <c:v>10/30/2012</c:v>
                </c:pt>
                <c:pt idx="491">
                  <c:v>10/30/2012</c:v>
                </c:pt>
                <c:pt idx="492">
                  <c:v>10/30/2012</c:v>
                </c:pt>
                <c:pt idx="493">
                  <c:v>10/30/2012</c:v>
                </c:pt>
                <c:pt idx="494">
                  <c:v>10/30/2012</c:v>
                </c:pt>
                <c:pt idx="495">
                  <c:v>10/30/2012</c:v>
                </c:pt>
                <c:pt idx="496">
                  <c:v>10/30/2012</c:v>
                </c:pt>
                <c:pt idx="497">
                  <c:v>10/30/2012</c:v>
                </c:pt>
                <c:pt idx="498">
                  <c:v>10/30/2012</c:v>
                </c:pt>
                <c:pt idx="499">
                  <c:v>10/30/2012</c:v>
                </c:pt>
                <c:pt idx="500">
                  <c:v>10/30/2012</c:v>
                </c:pt>
                <c:pt idx="501">
                  <c:v>10/30/2012</c:v>
                </c:pt>
                <c:pt idx="502">
                  <c:v>10/30/2012</c:v>
                </c:pt>
                <c:pt idx="503">
                  <c:v>10/30/2012</c:v>
                </c:pt>
                <c:pt idx="504">
                  <c:v>10/30/2012</c:v>
                </c:pt>
                <c:pt idx="505">
                  <c:v>10/30/2012</c:v>
                </c:pt>
                <c:pt idx="506">
                  <c:v>10/30/2012</c:v>
                </c:pt>
                <c:pt idx="507">
                  <c:v>10/30/2012</c:v>
                </c:pt>
                <c:pt idx="508">
                  <c:v>10/30/2012</c:v>
                </c:pt>
                <c:pt idx="509">
                  <c:v>10/30/2012</c:v>
                </c:pt>
                <c:pt idx="510">
                  <c:v>10/30/2012</c:v>
                </c:pt>
                <c:pt idx="511">
                  <c:v>10/30/2012</c:v>
                </c:pt>
                <c:pt idx="512">
                  <c:v>10/30/2012</c:v>
                </c:pt>
                <c:pt idx="513">
                  <c:v>10/30/2012</c:v>
                </c:pt>
                <c:pt idx="514">
                  <c:v>10/30/2012</c:v>
                </c:pt>
                <c:pt idx="515">
                  <c:v>10/30/2012</c:v>
                </c:pt>
                <c:pt idx="516">
                  <c:v>10/30/2012</c:v>
                </c:pt>
                <c:pt idx="517">
                  <c:v>10/30/2012</c:v>
                </c:pt>
                <c:pt idx="518">
                  <c:v>10/30/2012</c:v>
                </c:pt>
                <c:pt idx="519">
                  <c:v>10/30/2012</c:v>
                </c:pt>
                <c:pt idx="520">
                  <c:v>10/30/2012</c:v>
                </c:pt>
                <c:pt idx="521">
                  <c:v>10/30/2012</c:v>
                </c:pt>
                <c:pt idx="522">
                  <c:v>10/30/2012</c:v>
                </c:pt>
                <c:pt idx="523">
                  <c:v>10/30/2012</c:v>
                </c:pt>
                <c:pt idx="524">
                  <c:v>10/30/2012</c:v>
                </c:pt>
                <c:pt idx="525">
                  <c:v>10/30/2012</c:v>
                </c:pt>
                <c:pt idx="526">
                  <c:v>10/30/2012</c:v>
                </c:pt>
                <c:pt idx="527">
                  <c:v>10/30/2012</c:v>
                </c:pt>
                <c:pt idx="528">
                  <c:v>10/30/2012</c:v>
                </c:pt>
                <c:pt idx="529">
                  <c:v>10/30/2012</c:v>
                </c:pt>
                <c:pt idx="530">
                  <c:v>10/30/2012</c:v>
                </c:pt>
                <c:pt idx="531">
                  <c:v>10/30/2012</c:v>
                </c:pt>
                <c:pt idx="532">
                  <c:v>10/30/2012</c:v>
                </c:pt>
                <c:pt idx="533">
                  <c:v>10/30/2012</c:v>
                </c:pt>
                <c:pt idx="534">
                  <c:v>10/30/2012</c:v>
                </c:pt>
                <c:pt idx="535">
                  <c:v>10/30/2012</c:v>
                </c:pt>
                <c:pt idx="536">
                  <c:v>10/30/2012</c:v>
                </c:pt>
                <c:pt idx="537">
                  <c:v>10/30/2012</c:v>
                </c:pt>
                <c:pt idx="538">
                  <c:v>10/30/2012</c:v>
                </c:pt>
                <c:pt idx="539">
                  <c:v>10/30/2012</c:v>
                </c:pt>
                <c:pt idx="540">
                  <c:v>10/30/2012</c:v>
                </c:pt>
                <c:pt idx="541">
                  <c:v>10/30/2012</c:v>
                </c:pt>
                <c:pt idx="542">
                  <c:v>10/30/2012</c:v>
                </c:pt>
                <c:pt idx="543">
                  <c:v>10/30/2012</c:v>
                </c:pt>
                <c:pt idx="544">
                  <c:v>10/30/2012</c:v>
                </c:pt>
                <c:pt idx="545">
                  <c:v>10/30/2012</c:v>
                </c:pt>
                <c:pt idx="546">
                  <c:v>10/30/2012</c:v>
                </c:pt>
                <c:pt idx="547">
                  <c:v>10/30/2012</c:v>
                </c:pt>
                <c:pt idx="548">
                  <c:v>10/30/2012</c:v>
                </c:pt>
                <c:pt idx="549">
                  <c:v>10/30/2012</c:v>
                </c:pt>
                <c:pt idx="550">
                  <c:v>10/30/2012</c:v>
                </c:pt>
                <c:pt idx="551">
                  <c:v>10/30/2012</c:v>
                </c:pt>
                <c:pt idx="552">
                  <c:v>10/30/2012</c:v>
                </c:pt>
                <c:pt idx="553">
                  <c:v>10/30/2012</c:v>
                </c:pt>
                <c:pt idx="554">
                  <c:v>10/30/2012</c:v>
                </c:pt>
                <c:pt idx="555">
                  <c:v>10/30/2012</c:v>
                </c:pt>
                <c:pt idx="556">
                  <c:v>10/30/2012</c:v>
                </c:pt>
                <c:pt idx="557">
                  <c:v>10/30/2012</c:v>
                </c:pt>
                <c:pt idx="558">
                  <c:v>10/30/2012</c:v>
                </c:pt>
                <c:pt idx="559">
                  <c:v>10/30/2012</c:v>
                </c:pt>
                <c:pt idx="560">
                  <c:v>10/30/2012</c:v>
                </c:pt>
                <c:pt idx="561">
                  <c:v>10/30/2012</c:v>
                </c:pt>
                <c:pt idx="562">
                  <c:v>10/30/2012</c:v>
                </c:pt>
                <c:pt idx="563">
                  <c:v>10/30/2012</c:v>
                </c:pt>
                <c:pt idx="564">
                  <c:v>10/30/2012</c:v>
                </c:pt>
                <c:pt idx="565">
                  <c:v>10/30/2012</c:v>
                </c:pt>
                <c:pt idx="566">
                  <c:v>10/30/2012</c:v>
                </c:pt>
                <c:pt idx="567">
                  <c:v>10/30/2012</c:v>
                </c:pt>
                <c:pt idx="568">
                  <c:v>10/30/2012</c:v>
                </c:pt>
                <c:pt idx="569">
                  <c:v>10/30/2012</c:v>
                </c:pt>
                <c:pt idx="570">
                  <c:v>10/30/2012</c:v>
                </c:pt>
                <c:pt idx="571">
                  <c:v>10/30/2012</c:v>
                </c:pt>
                <c:pt idx="572">
                  <c:v>10/30/2012</c:v>
                </c:pt>
                <c:pt idx="573">
                  <c:v>10/30/2012</c:v>
                </c:pt>
                <c:pt idx="574">
                  <c:v>10/30/2012</c:v>
                </c:pt>
                <c:pt idx="575">
                  <c:v>10/30/2012</c:v>
                </c:pt>
                <c:pt idx="576">
                  <c:v>10/30/2012</c:v>
                </c:pt>
                <c:pt idx="577">
                  <c:v>10/30/2012</c:v>
                </c:pt>
                <c:pt idx="578">
                  <c:v>10/31/2012</c:v>
                </c:pt>
                <c:pt idx="579">
                  <c:v>10/31/2012</c:v>
                </c:pt>
                <c:pt idx="580">
                  <c:v>10/31/2012</c:v>
                </c:pt>
                <c:pt idx="581">
                  <c:v>10/31/2012</c:v>
                </c:pt>
                <c:pt idx="582">
                  <c:v>10/31/2012</c:v>
                </c:pt>
                <c:pt idx="583">
                  <c:v>10/31/2012</c:v>
                </c:pt>
                <c:pt idx="584">
                  <c:v>10/31/2012</c:v>
                </c:pt>
                <c:pt idx="585">
                  <c:v>10/31/2012</c:v>
                </c:pt>
                <c:pt idx="586">
                  <c:v>10/31/2012</c:v>
                </c:pt>
                <c:pt idx="587">
                  <c:v>10/31/2012</c:v>
                </c:pt>
                <c:pt idx="588">
                  <c:v>10/31/2012</c:v>
                </c:pt>
                <c:pt idx="589">
                  <c:v>10/31/2012</c:v>
                </c:pt>
                <c:pt idx="590">
                  <c:v>10/31/2012</c:v>
                </c:pt>
                <c:pt idx="591">
                  <c:v>10/31/2012</c:v>
                </c:pt>
                <c:pt idx="592">
                  <c:v>10/31/2012</c:v>
                </c:pt>
                <c:pt idx="593">
                  <c:v>10/31/2012</c:v>
                </c:pt>
                <c:pt idx="594">
                  <c:v>10/31/2012</c:v>
                </c:pt>
                <c:pt idx="595">
                  <c:v>10/31/2012</c:v>
                </c:pt>
                <c:pt idx="596">
                  <c:v>10/31/2012</c:v>
                </c:pt>
                <c:pt idx="597">
                  <c:v>10/31/2012</c:v>
                </c:pt>
                <c:pt idx="598">
                  <c:v>10/31/2012</c:v>
                </c:pt>
                <c:pt idx="599">
                  <c:v>10/31/2012</c:v>
                </c:pt>
                <c:pt idx="600">
                  <c:v>10/31/2012</c:v>
                </c:pt>
                <c:pt idx="601">
                  <c:v>10/31/2012</c:v>
                </c:pt>
                <c:pt idx="602">
                  <c:v>10/31/2012</c:v>
                </c:pt>
                <c:pt idx="603">
                  <c:v>10/31/2012</c:v>
                </c:pt>
                <c:pt idx="604">
                  <c:v>10/31/2012</c:v>
                </c:pt>
                <c:pt idx="605">
                  <c:v>10/31/2012</c:v>
                </c:pt>
                <c:pt idx="606">
                  <c:v>10/31/2012</c:v>
                </c:pt>
                <c:pt idx="607">
                  <c:v>10/31/2012</c:v>
                </c:pt>
                <c:pt idx="608">
                  <c:v>10/31/2012</c:v>
                </c:pt>
                <c:pt idx="609">
                  <c:v>10/31/2012</c:v>
                </c:pt>
                <c:pt idx="610">
                  <c:v>10/31/2012</c:v>
                </c:pt>
                <c:pt idx="611">
                  <c:v>10/31/2012</c:v>
                </c:pt>
                <c:pt idx="612">
                  <c:v>10/31/2012</c:v>
                </c:pt>
                <c:pt idx="613">
                  <c:v>10/31/2012</c:v>
                </c:pt>
                <c:pt idx="614">
                  <c:v>10/31/2012</c:v>
                </c:pt>
                <c:pt idx="615">
                  <c:v>10/31/2012</c:v>
                </c:pt>
                <c:pt idx="616">
                  <c:v>10/31/2012</c:v>
                </c:pt>
                <c:pt idx="617">
                  <c:v>10/31/2012</c:v>
                </c:pt>
                <c:pt idx="618">
                  <c:v>10/31/2012</c:v>
                </c:pt>
                <c:pt idx="619">
                  <c:v>10/31/2012</c:v>
                </c:pt>
                <c:pt idx="620">
                  <c:v>10/31/2012</c:v>
                </c:pt>
                <c:pt idx="621">
                  <c:v>10/31/2012</c:v>
                </c:pt>
                <c:pt idx="622">
                  <c:v>10/31/2012</c:v>
                </c:pt>
                <c:pt idx="623">
                  <c:v>10/31/2012</c:v>
                </c:pt>
                <c:pt idx="624">
                  <c:v>10/31/2012</c:v>
                </c:pt>
                <c:pt idx="625">
                  <c:v>10/31/2012</c:v>
                </c:pt>
                <c:pt idx="626">
                  <c:v>10/31/2012</c:v>
                </c:pt>
                <c:pt idx="627">
                  <c:v>10/31/2012</c:v>
                </c:pt>
                <c:pt idx="628">
                  <c:v>10/31/2012</c:v>
                </c:pt>
                <c:pt idx="629">
                  <c:v>10/31/2012</c:v>
                </c:pt>
                <c:pt idx="630">
                  <c:v>10/31/2012</c:v>
                </c:pt>
                <c:pt idx="631">
                  <c:v>10/31/2012</c:v>
                </c:pt>
                <c:pt idx="632">
                  <c:v>10/31/2012</c:v>
                </c:pt>
                <c:pt idx="633">
                  <c:v>10/31/2012</c:v>
                </c:pt>
                <c:pt idx="634">
                  <c:v>10/31/2012</c:v>
                </c:pt>
                <c:pt idx="635">
                  <c:v>10/31/2012</c:v>
                </c:pt>
                <c:pt idx="636">
                  <c:v>10/31/2012</c:v>
                </c:pt>
                <c:pt idx="637">
                  <c:v>10/31/2012</c:v>
                </c:pt>
                <c:pt idx="638">
                  <c:v>10/31/2012</c:v>
                </c:pt>
                <c:pt idx="639">
                  <c:v>10/31/2012</c:v>
                </c:pt>
                <c:pt idx="640">
                  <c:v>10/31/2012</c:v>
                </c:pt>
                <c:pt idx="641">
                  <c:v>10/31/2012</c:v>
                </c:pt>
                <c:pt idx="642">
                  <c:v>10/31/2012</c:v>
                </c:pt>
                <c:pt idx="643">
                  <c:v>10/31/2012</c:v>
                </c:pt>
                <c:pt idx="644">
                  <c:v>10/31/2012</c:v>
                </c:pt>
                <c:pt idx="645">
                  <c:v>10/31/2012</c:v>
                </c:pt>
                <c:pt idx="646">
                  <c:v>10/31/2012</c:v>
                </c:pt>
                <c:pt idx="647">
                  <c:v>10/31/2012</c:v>
                </c:pt>
                <c:pt idx="648">
                  <c:v>10/31/2012</c:v>
                </c:pt>
                <c:pt idx="649">
                  <c:v>10/31/2012</c:v>
                </c:pt>
                <c:pt idx="650">
                  <c:v>10/31/2012</c:v>
                </c:pt>
                <c:pt idx="651">
                  <c:v>10/31/2012</c:v>
                </c:pt>
                <c:pt idx="652">
                  <c:v>10/31/2012</c:v>
                </c:pt>
                <c:pt idx="653">
                  <c:v>10/31/2012</c:v>
                </c:pt>
                <c:pt idx="654">
                  <c:v>10/31/2012</c:v>
                </c:pt>
                <c:pt idx="655">
                  <c:v>10/31/2012</c:v>
                </c:pt>
                <c:pt idx="656">
                  <c:v>10/31/2012</c:v>
                </c:pt>
                <c:pt idx="657">
                  <c:v>10/31/2012</c:v>
                </c:pt>
                <c:pt idx="658">
                  <c:v>10/31/2012</c:v>
                </c:pt>
                <c:pt idx="659">
                  <c:v>10/31/2012</c:v>
                </c:pt>
                <c:pt idx="660">
                  <c:v>10/31/2012</c:v>
                </c:pt>
                <c:pt idx="661">
                  <c:v>10/31/2012</c:v>
                </c:pt>
                <c:pt idx="662">
                  <c:v>10/31/2012</c:v>
                </c:pt>
                <c:pt idx="663">
                  <c:v>10/31/2012</c:v>
                </c:pt>
                <c:pt idx="664">
                  <c:v>10/31/2012</c:v>
                </c:pt>
                <c:pt idx="665">
                  <c:v>10/31/2012</c:v>
                </c:pt>
                <c:pt idx="666">
                  <c:v>10/31/2012</c:v>
                </c:pt>
                <c:pt idx="667">
                  <c:v>10/31/2012</c:v>
                </c:pt>
                <c:pt idx="668">
                  <c:v>10/31/2012</c:v>
                </c:pt>
                <c:pt idx="669">
                  <c:v>10/31/2012</c:v>
                </c:pt>
                <c:pt idx="670">
                  <c:v>10/31/2012</c:v>
                </c:pt>
                <c:pt idx="671">
                  <c:v>10/31/2012</c:v>
                </c:pt>
                <c:pt idx="672">
                  <c:v>10/31/2012</c:v>
                </c:pt>
                <c:pt idx="673">
                  <c:v>10/31/2012</c:v>
                </c:pt>
                <c:pt idx="674">
                  <c:v>11/1/2012</c:v>
                </c:pt>
                <c:pt idx="675">
                  <c:v>11/1/2012</c:v>
                </c:pt>
                <c:pt idx="676">
                  <c:v>11/1/2012</c:v>
                </c:pt>
                <c:pt idx="677">
                  <c:v>11/1/2012</c:v>
                </c:pt>
                <c:pt idx="678">
                  <c:v>11/1/2012</c:v>
                </c:pt>
                <c:pt idx="679">
                  <c:v>11/1/2012</c:v>
                </c:pt>
                <c:pt idx="680">
                  <c:v>11/1/2012</c:v>
                </c:pt>
                <c:pt idx="681">
                  <c:v>11/1/2012</c:v>
                </c:pt>
                <c:pt idx="682">
                  <c:v>11/1/2012</c:v>
                </c:pt>
                <c:pt idx="683">
                  <c:v>11/1/2012</c:v>
                </c:pt>
                <c:pt idx="684">
                  <c:v>11/1/2012</c:v>
                </c:pt>
                <c:pt idx="685">
                  <c:v>11/1/2012</c:v>
                </c:pt>
                <c:pt idx="686">
                  <c:v>11/1/2012</c:v>
                </c:pt>
                <c:pt idx="687">
                  <c:v>11/1/2012</c:v>
                </c:pt>
                <c:pt idx="688">
                  <c:v>11/1/2012</c:v>
                </c:pt>
                <c:pt idx="689">
                  <c:v>11/1/2012</c:v>
                </c:pt>
                <c:pt idx="690">
                  <c:v>11/1/2012</c:v>
                </c:pt>
                <c:pt idx="691">
                  <c:v>11/1/2012</c:v>
                </c:pt>
                <c:pt idx="692">
                  <c:v>11/1/2012</c:v>
                </c:pt>
                <c:pt idx="693">
                  <c:v>11/1/2012</c:v>
                </c:pt>
                <c:pt idx="694">
                  <c:v>11/1/2012</c:v>
                </c:pt>
                <c:pt idx="695">
                  <c:v>11/1/2012</c:v>
                </c:pt>
                <c:pt idx="696">
                  <c:v>11/1/2012</c:v>
                </c:pt>
                <c:pt idx="697">
                  <c:v>11/1/2012</c:v>
                </c:pt>
                <c:pt idx="698">
                  <c:v>11/1/2012</c:v>
                </c:pt>
                <c:pt idx="699">
                  <c:v>11/1/2012</c:v>
                </c:pt>
                <c:pt idx="700">
                  <c:v>11/1/2012</c:v>
                </c:pt>
                <c:pt idx="701">
                  <c:v>11/1/2012</c:v>
                </c:pt>
                <c:pt idx="702">
                  <c:v>11/1/2012</c:v>
                </c:pt>
                <c:pt idx="703">
                  <c:v>11/1/2012</c:v>
                </c:pt>
                <c:pt idx="704">
                  <c:v>11/1/2012</c:v>
                </c:pt>
                <c:pt idx="705">
                  <c:v>11/1/2012</c:v>
                </c:pt>
                <c:pt idx="706">
                  <c:v>11/1/2012</c:v>
                </c:pt>
                <c:pt idx="707">
                  <c:v>11/1/2012</c:v>
                </c:pt>
                <c:pt idx="708">
                  <c:v>11/1/2012</c:v>
                </c:pt>
                <c:pt idx="709">
                  <c:v>11/1/2012</c:v>
                </c:pt>
                <c:pt idx="710">
                  <c:v>11/1/2012</c:v>
                </c:pt>
                <c:pt idx="711">
                  <c:v>11/1/2012</c:v>
                </c:pt>
                <c:pt idx="712">
                  <c:v>11/1/2012</c:v>
                </c:pt>
                <c:pt idx="713">
                  <c:v>11/1/2012</c:v>
                </c:pt>
                <c:pt idx="714">
                  <c:v>11/1/2012</c:v>
                </c:pt>
                <c:pt idx="715">
                  <c:v>11/1/2012</c:v>
                </c:pt>
                <c:pt idx="716">
                  <c:v>11/1/2012</c:v>
                </c:pt>
                <c:pt idx="717">
                  <c:v>11/1/2012</c:v>
                </c:pt>
                <c:pt idx="718">
                  <c:v>11/1/2012</c:v>
                </c:pt>
                <c:pt idx="719">
                  <c:v>11/1/2012</c:v>
                </c:pt>
                <c:pt idx="720">
                  <c:v>11/1/2012</c:v>
                </c:pt>
                <c:pt idx="721">
                  <c:v>11/1/2012</c:v>
                </c:pt>
                <c:pt idx="722">
                  <c:v>11/1/2012</c:v>
                </c:pt>
                <c:pt idx="723">
                  <c:v>11/1/2012</c:v>
                </c:pt>
                <c:pt idx="724">
                  <c:v>11/1/2012</c:v>
                </c:pt>
                <c:pt idx="725">
                  <c:v>11/1/2012</c:v>
                </c:pt>
                <c:pt idx="726">
                  <c:v>11/1/2012</c:v>
                </c:pt>
                <c:pt idx="727">
                  <c:v>11/1/2012</c:v>
                </c:pt>
                <c:pt idx="728">
                  <c:v>11/1/2012</c:v>
                </c:pt>
                <c:pt idx="729">
                  <c:v>11/1/2012</c:v>
                </c:pt>
                <c:pt idx="730">
                  <c:v>11/1/2012</c:v>
                </c:pt>
                <c:pt idx="731">
                  <c:v>11/1/2012</c:v>
                </c:pt>
                <c:pt idx="732">
                  <c:v>11/1/2012</c:v>
                </c:pt>
                <c:pt idx="733">
                  <c:v>11/1/2012</c:v>
                </c:pt>
                <c:pt idx="734">
                  <c:v>11/1/2012</c:v>
                </c:pt>
                <c:pt idx="735">
                  <c:v>11/1/2012</c:v>
                </c:pt>
                <c:pt idx="736">
                  <c:v>11/1/2012</c:v>
                </c:pt>
                <c:pt idx="737">
                  <c:v>11/1/2012</c:v>
                </c:pt>
                <c:pt idx="738">
                  <c:v>11/1/2012</c:v>
                </c:pt>
                <c:pt idx="739">
                  <c:v>11/1/2012</c:v>
                </c:pt>
                <c:pt idx="740">
                  <c:v>11/1/2012</c:v>
                </c:pt>
                <c:pt idx="741">
                  <c:v>11/1/2012</c:v>
                </c:pt>
                <c:pt idx="742">
                  <c:v>11/1/2012</c:v>
                </c:pt>
                <c:pt idx="743">
                  <c:v>11/1/2012</c:v>
                </c:pt>
                <c:pt idx="744">
                  <c:v>11/1/2012</c:v>
                </c:pt>
                <c:pt idx="745">
                  <c:v>11/1/2012</c:v>
                </c:pt>
                <c:pt idx="746">
                  <c:v>11/1/2012</c:v>
                </c:pt>
                <c:pt idx="747">
                  <c:v>11/1/2012</c:v>
                </c:pt>
                <c:pt idx="748">
                  <c:v>11/1/2012</c:v>
                </c:pt>
                <c:pt idx="749">
                  <c:v>11/1/2012</c:v>
                </c:pt>
                <c:pt idx="750">
                  <c:v>11/1/2012</c:v>
                </c:pt>
                <c:pt idx="751">
                  <c:v>11/1/2012</c:v>
                </c:pt>
                <c:pt idx="752">
                  <c:v>11/1/2012</c:v>
                </c:pt>
                <c:pt idx="753">
                  <c:v>11/1/2012</c:v>
                </c:pt>
                <c:pt idx="754">
                  <c:v>11/1/2012</c:v>
                </c:pt>
                <c:pt idx="755">
                  <c:v>11/1/2012</c:v>
                </c:pt>
                <c:pt idx="756">
                  <c:v>11/1/2012</c:v>
                </c:pt>
                <c:pt idx="757">
                  <c:v>11/1/2012</c:v>
                </c:pt>
                <c:pt idx="758">
                  <c:v>11/1/2012</c:v>
                </c:pt>
                <c:pt idx="759">
                  <c:v>11/1/2012</c:v>
                </c:pt>
                <c:pt idx="760">
                  <c:v>11/1/2012</c:v>
                </c:pt>
                <c:pt idx="761">
                  <c:v>11/1/2012</c:v>
                </c:pt>
                <c:pt idx="762">
                  <c:v>11/1/2012</c:v>
                </c:pt>
                <c:pt idx="763">
                  <c:v>11/1/2012</c:v>
                </c:pt>
                <c:pt idx="764">
                  <c:v>11/1/2012</c:v>
                </c:pt>
                <c:pt idx="765">
                  <c:v>11/1/2012</c:v>
                </c:pt>
                <c:pt idx="766">
                  <c:v>11/1/2012</c:v>
                </c:pt>
                <c:pt idx="767">
                  <c:v>11/1/2012</c:v>
                </c:pt>
                <c:pt idx="768">
                  <c:v>11/1/2012</c:v>
                </c:pt>
                <c:pt idx="769">
                  <c:v>11/1/2012</c:v>
                </c:pt>
                <c:pt idx="770">
                  <c:v>11/2/2012</c:v>
                </c:pt>
                <c:pt idx="771">
                  <c:v>11/2/2012</c:v>
                </c:pt>
                <c:pt idx="772">
                  <c:v>11/2/2012</c:v>
                </c:pt>
                <c:pt idx="773">
                  <c:v>11/2/2012</c:v>
                </c:pt>
                <c:pt idx="774">
                  <c:v>11/2/2012</c:v>
                </c:pt>
                <c:pt idx="775">
                  <c:v>11/2/2012</c:v>
                </c:pt>
                <c:pt idx="776">
                  <c:v>11/2/2012</c:v>
                </c:pt>
                <c:pt idx="777">
                  <c:v>11/2/2012</c:v>
                </c:pt>
                <c:pt idx="778">
                  <c:v>11/2/2012</c:v>
                </c:pt>
                <c:pt idx="779">
                  <c:v>11/2/2012</c:v>
                </c:pt>
                <c:pt idx="780">
                  <c:v>11/2/2012</c:v>
                </c:pt>
                <c:pt idx="781">
                  <c:v>11/2/2012</c:v>
                </c:pt>
                <c:pt idx="782">
                  <c:v>11/2/2012</c:v>
                </c:pt>
                <c:pt idx="783">
                  <c:v>11/2/2012</c:v>
                </c:pt>
                <c:pt idx="784">
                  <c:v>11/2/2012</c:v>
                </c:pt>
                <c:pt idx="785">
                  <c:v>11/2/2012</c:v>
                </c:pt>
                <c:pt idx="786">
                  <c:v>11/2/2012</c:v>
                </c:pt>
                <c:pt idx="787">
                  <c:v>11/2/2012</c:v>
                </c:pt>
                <c:pt idx="788">
                  <c:v>11/2/2012</c:v>
                </c:pt>
                <c:pt idx="789">
                  <c:v>11/2/2012</c:v>
                </c:pt>
                <c:pt idx="790">
                  <c:v>11/2/2012</c:v>
                </c:pt>
                <c:pt idx="791">
                  <c:v>11/2/2012</c:v>
                </c:pt>
                <c:pt idx="792">
                  <c:v>11/2/2012</c:v>
                </c:pt>
                <c:pt idx="793">
                  <c:v>11/2/2012</c:v>
                </c:pt>
                <c:pt idx="794">
                  <c:v>11/2/2012</c:v>
                </c:pt>
                <c:pt idx="795">
                  <c:v>11/2/2012</c:v>
                </c:pt>
                <c:pt idx="796">
                  <c:v>11/2/2012</c:v>
                </c:pt>
                <c:pt idx="797">
                  <c:v>11/2/2012</c:v>
                </c:pt>
                <c:pt idx="798">
                  <c:v>11/2/2012</c:v>
                </c:pt>
                <c:pt idx="799">
                  <c:v>11/2/2012</c:v>
                </c:pt>
                <c:pt idx="800">
                  <c:v>11/2/2012</c:v>
                </c:pt>
                <c:pt idx="801">
                  <c:v>11/2/2012</c:v>
                </c:pt>
                <c:pt idx="802">
                  <c:v>11/2/2012</c:v>
                </c:pt>
                <c:pt idx="803">
                  <c:v>11/2/2012</c:v>
                </c:pt>
                <c:pt idx="804">
                  <c:v>11/2/2012</c:v>
                </c:pt>
                <c:pt idx="805">
                  <c:v>11/2/2012</c:v>
                </c:pt>
                <c:pt idx="806">
                  <c:v>11/2/2012</c:v>
                </c:pt>
                <c:pt idx="807">
                  <c:v>11/2/2012</c:v>
                </c:pt>
                <c:pt idx="808">
                  <c:v>11/2/2012</c:v>
                </c:pt>
                <c:pt idx="809">
                  <c:v>11/2/2012</c:v>
                </c:pt>
                <c:pt idx="810">
                  <c:v>11/2/2012</c:v>
                </c:pt>
                <c:pt idx="811">
                  <c:v>11/2/2012</c:v>
                </c:pt>
                <c:pt idx="812">
                  <c:v>11/2/2012</c:v>
                </c:pt>
                <c:pt idx="813">
                  <c:v>11/2/2012</c:v>
                </c:pt>
                <c:pt idx="814">
                  <c:v>11/2/2012</c:v>
                </c:pt>
                <c:pt idx="815">
                  <c:v>11/2/2012</c:v>
                </c:pt>
                <c:pt idx="816">
                  <c:v>11/2/2012</c:v>
                </c:pt>
                <c:pt idx="817">
                  <c:v>11/2/2012</c:v>
                </c:pt>
                <c:pt idx="818">
                  <c:v>11/2/2012</c:v>
                </c:pt>
                <c:pt idx="819">
                  <c:v>11/2/2012</c:v>
                </c:pt>
                <c:pt idx="820">
                  <c:v>11/2/2012</c:v>
                </c:pt>
                <c:pt idx="821">
                  <c:v>11/2/2012</c:v>
                </c:pt>
                <c:pt idx="822">
                  <c:v>11/2/2012</c:v>
                </c:pt>
                <c:pt idx="823">
                  <c:v>11/2/2012</c:v>
                </c:pt>
                <c:pt idx="824">
                  <c:v>11/2/2012</c:v>
                </c:pt>
                <c:pt idx="825">
                  <c:v>11/2/2012</c:v>
                </c:pt>
                <c:pt idx="826">
                  <c:v>11/2/2012</c:v>
                </c:pt>
                <c:pt idx="827">
                  <c:v>11/2/2012</c:v>
                </c:pt>
                <c:pt idx="828">
                  <c:v>11/2/2012</c:v>
                </c:pt>
                <c:pt idx="829">
                  <c:v>11/2/2012</c:v>
                </c:pt>
                <c:pt idx="830">
                  <c:v>11/2/2012</c:v>
                </c:pt>
                <c:pt idx="831">
                  <c:v>11/2/2012</c:v>
                </c:pt>
                <c:pt idx="832">
                  <c:v>11/2/2012</c:v>
                </c:pt>
                <c:pt idx="833">
                  <c:v>11/2/2012</c:v>
                </c:pt>
                <c:pt idx="834">
                  <c:v>11/2/2012</c:v>
                </c:pt>
                <c:pt idx="835">
                  <c:v>11/2/2012</c:v>
                </c:pt>
                <c:pt idx="836">
                  <c:v>11/2/2012</c:v>
                </c:pt>
                <c:pt idx="837">
                  <c:v>11/2/2012</c:v>
                </c:pt>
                <c:pt idx="838">
                  <c:v>11/2/2012</c:v>
                </c:pt>
                <c:pt idx="839">
                  <c:v>11/2/2012</c:v>
                </c:pt>
                <c:pt idx="840">
                  <c:v>11/2/2012</c:v>
                </c:pt>
                <c:pt idx="841">
                  <c:v>11/2/2012</c:v>
                </c:pt>
                <c:pt idx="842">
                  <c:v>11/2/2012</c:v>
                </c:pt>
                <c:pt idx="843">
                  <c:v>11/2/2012</c:v>
                </c:pt>
                <c:pt idx="844">
                  <c:v>11/2/2012</c:v>
                </c:pt>
                <c:pt idx="845">
                  <c:v>11/2/2012</c:v>
                </c:pt>
                <c:pt idx="846">
                  <c:v>11/2/2012</c:v>
                </c:pt>
                <c:pt idx="847">
                  <c:v>11/2/2012</c:v>
                </c:pt>
                <c:pt idx="848">
                  <c:v>11/2/2012</c:v>
                </c:pt>
                <c:pt idx="849">
                  <c:v>11/2/2012</c:v>
                </c:pt>
                <c:pt idx="850">
                  <c:v>11/2/2012</c:v>
                </c:pt>
                <c:pt idx="851">
                  <c:v>11/2/2012</c:v>
                </c:pt>
                <c:pt idx="852">
                  <c:v>11/2/2012</c:v>
                </c:pt>
                <c:pt idx="853">
                  <c:v>11/2/2012</c:v>
                </c:pt>
                <c:pt idx="854">
                  <c:v>11/2/2012</c:v>
                </c:pt>
                <c:pt idx="855">
                  <c:v>11/2/2012</c:v>
                </c:pt>
                <c:pt idx="856">
                  <c:v>11/2/2012</c:v>
                </c:pt>
                <c:pt idx="857">
                  <c:v>11/2/2012</c:v>
                </c:pt>
                <c:pt idx="858">
                  <c:v>11/2/2012</c:v>
                </c:pt>
                <c:pt idx="859">
                  <c:v>11/2/2012</c:v>
                </c:pt>
                <c:pt idx="860">
                  <c:v>11/2/2012</c:v>
                </c:pt>
                <c:pt idx="861">
                  <c:v>11/2/2012</c:v>
                </c:pt>
                <c:pt idx="862">
                  <c:v>11/2/2012</c:v>
                </c:pt>
                <c:pt idx="863">
                  <c:v>11/2/2012</c:v>
                </c:pt>
                <c:pt idx="864">
                  <c:v>11/2/2012</c:v>
                </c:pt>
                <c:pt idx="865">
                  <c:v>11/2/2012</c:v>
                </c:pt>
                <c:pt idx="866">
                  <c:v>11/3/2012</c:v>
                </c:pt>
                <c:pt idx="867">
                  <c:v>11/3/2012</c:v>
                </c:pt>
                <c:pt idx="868">
                  <c:v>11/3/2012</c:v>
                </c:pt>
                <c:pt idx="869">
                  <c:v>11/3/2012</c:v>
                </c:pt>
                <c:pt idx="870">
                  <c:v>11/3/2012</c:v>
                </c:pt>
                <c:pt idx="871">
                  <c:v>11/3/2012</c:v>
                </c:pt>
                <c:pt idx="872">
                  <c:v>11/3/2012</c:v>
                </c:pt>
                <c:pt idx="873">
                  <c:v>11/3/2012</c:v>
                </c:pt>
                <c:pt idx="874">
                  <c:v>11/3/2012</c:v>
                </c:pt>
                <c:pt idx="875">
                  <c:v>11/3/2012</c:v>
                </c:pt>
                <c:pt idx="876">
                  <c:v>11/3/2012</c:v>
                </c:pt>
                <c:pt idx="877">
                  <c:v>11/3/2012</c:v>
                </c:pt>
                <c:pt idx="878">
                  <c:v>11/3/2012</c:v>
                </c:pt>
                <c:pt idx="879">
                  <c:v>11/3/2012</c:v>
                </c:pt>
                <c:pt idx="880">
                  <c:v>11/3/2012</c:v>
                </c:pt>
                <c:pt idx="881">
                  <c:v>11/3/2012</c:v>
                </c:pt>
                <c:pt idx="882">
                  <c:v>11/3/2012</c:v>
                </c:pt>
                <c:pt idx="883">
                  <c:v>11/3/2012</c:v>
                </c:pt>
                <c:pt idx="884">
                  <c:v>11/3/2012</c:v>
                </c:pt>
                <c:pt idx="885">
                  <c:v>11/3/2012</c:v>
                </c:pt>
                <c:pt idx="886">
                  <c:v>11/3/2012</c:v>
                </c:pt>
                <c:pt idx="887">
                  <c:v>11/3/2012</c:v>
                </c:pt>
                <c:pt idx="888">
                  <c:v>11/3/2012</c:v>
                </c:pt>
                <c:pt idx="889">
                  <c:v>11/3/2012</c:v>
                </c:pt>
                <c:pt idx="890">
                  <c:v>11/3/2012</c:v>
                </c:pt>
                <c:pt idx="891">
                  <c:v>11/3/2012</c:v>
                </c:pt>
                <c:pt idx="892">
                  <c:v>11/3/2012</c:v>
                </c:pt>
                <c:pt idx="893">
                  <c:v>11/3/2012</c:v>
                </c:pt>
                <c:pt idx="894">
                  <c:v>11/3/2012</c:v>
                </c:pt>
                <c:pt idx="895">
                  <c:v>11/3/2012</c:v>
                </c:pt>
                <c:pt idx="896">
                  <c:v>11/3/2012</c:v>
                </c:pt>
                <c:pt idx="897">
                  <c:v>11/3/2012</c:v>
                </c:pt>
                <c:pt idx="898">
                  <c:v>11/3/2012</c:v>
                </c:pt>
                <c:pt idx="899">
                  <c:v>11/3/2012</c:v>
                </c:pt>
                <c:pt idx="900">
                  <c:v>11/3/2012</c:v>
                </c:pt>
                <c:pt idx="901">
                  <c:v>11/3/2012</c:v>
                </c:pt>
                <c:pt idx="902">
                  <c:v>11/3/2012</c:v>
                </c:pt>
                <c:pt idx="903">
                  <c:v>11/3/2012</c:v>
                </c:pt>
                <c:pt idx="904">
                  <c:v>11/3/2012</c:v>
                </c:pt>
                <c:pt idx="905">
                  <c:v>11/3/2012</c:v>
                </c:pt>
                <c:pt idx="906">
                  <c:v>11/3/2012</c:v>
                </c:pt>
                <c:pt idx="907">
                  <c:v>11/3/2012</c:v>
                </c:pt>
                <c:pt idx="908">
                  <c:v>11/3/2012</c:v>
                </c:pt>
                <c:pt idx="909">
                  <c:v>11/3/2012</c:v>
                </c:pt>
                <c:pt idx="910">
                  <c:v>11/3/2012</c:v>
                </c:pt>
                <c:pt idx="911">
                  <c:v>11/3/2012</c:v>
                </c:pt>
                <c:pt idx="912">
                  <c:v>11/3/2012</c:v>
                </c:pt>
                <c:pt idx="913">
                  <c:v>11/3/2012</c:v>
                </c:pt>
                <c:pt idx="914">
                  <c:v>11/3/2012</c:v>
                </c:pt>
                <c:pt idx="915">
                  <c:v>11/3/2012</c:v>
                </c:pt>
                <c:pt idx="916">
                  <c:v>11/3/2012</c:v>
                </c:pt>
                <c:pt idx="917">
                  <c:v>11/3/2012</c:v>
                </c:pt>
                <c:pt idx="918">
                  <c:v>11/3/2012</c:v>
                </c:pt>
                <c:pt idx="919">
                  <c:v>11/3/2012</c:v>
                </c:pt>
                <c:pt idx="920">
                  <c:v>11/3/2012</c:v>
                </c:pt>
                <c:pt idx="921">
                  <c:v>11/3/2012</c:v>
                </c:pt>
                <c:pt idx="922">
                  <c:v>11/3/2012</c:v>
                </c:pt>
                <c:pt idx="923">
                  <c:v>11/3/2012</c:v>
                </c:pt>
                <c:pt idx="924">
                  <c:v>11/3/2012</c:v>
                </c:pt>
                <c:pt idx="925">
                  <c:v>11/3/2012</c:v>
                </c:pt>
                <c:pt idx="926">
                  <c:v>11/3/2012</c:v>
                </c:pt>
                <c:pt idx="927">
                  <c:v>11/3/2012</c:v>
                </c:pt>
                <c:pt idx="928">
                  <c:v>11/3/2012</c:v>
                </c:pt>
                <c:pt idx="929">
                  <c:v>11/3/2012</c:v>
                </c:pt>
                <c:pt idx="930">
                  <c:v>11/3/2012</c:v>
                </c:pt>
                <c:pt idx="931">
                  <c:v>11/3/2012</c:v>
                </c:pt>
                <c:pt idx="932">
                  <c:v>11/3/2012</c:v>
                </c:pt>
                <c:pt idx="933">
                  <c:v>11/3/2012</c:v>
                </c:pt>
                <c:pt idx="934">
                  <c:v>11/3/2012</c:v>
                </c:pt>
                <c:pt idx="935">
                  <c:v>11/3/2012</c:v>
                </c:pt>
                <c:pt idx="936">
                  <c:v>11/3/2012</c:v>
                </c:pt>
                <c:pt idx="937">
                  <c:v>11/3/2012</c:v>
                </c:pt>
                <c:pt idx="938">
                  <c:v>11/3/2012</c:v>
                </c:pt>
                <c:pt idx="939">
                  <c:v>11/3/2012</c:v>
                </c:pt>
                <c:pt idx="940">
                  <c:v>11/3/2012</c:v>
                </c:pt>
                <c:pt idx="941">
                  <c:v>11/3/2012</c:v>
                </c:pt>
                <c:pt idx="942">
                  <c:v>11/3/2012</c:v>
                </c:pt>
                <c:pt idx="943">
                  <c:v>11/3/2012</c:v>
                </c:pt>
                <c:pt idx="944">
                  <c:v>11/3/2012</c:v>
                </c:pt>
                <c:pt idx="945">
                  <c:v>11/3/2012</c:v>
                </c:pt>
                <c:pt idx="946">
                  <c:v>11/3/2012</c:v>
                </c:pt>
                <c:pt idx="947">
                  <c:v>11/3/2012</c:v>
                </c:pt>
                <c:pt idx="948">
                  <c:v>11/3/2012</c:v>
                </c:pt>
                <c:pt idx="949">
                  <c:v>11/3/2012</c:v>
                </c:pt>
                <c:pt idx="950">
                  <c:v>11/3/2012</c:v>
                </c:pt>
                <c:pt idx="951">
                  <c:v>11/3/2012</c:v>
                </c:pt>
                <c:pt idx="952">
                  <c:v>11/3/2012</c:v>
                </c:pt>
                <c:pt idx="953">
                  <c:v>11/3/2012</c:v>
                </c:pt>
                <c:pt idx="954">
                  <c:v>11/3/2012</c:v>
                </c:pt>
                <c:pt idx="955">
                  <c:v>11/3/2012</c:v>
                </c:pt>
                <c:pt idx="956">
                  <c:v>11/3/2012</c:v>
                </c:pt>
                <c:pt idx="957">
                  <c:v>11/3/2012</c:v>
                </c:pt>
                <c:pt idx="958">
                  <c:v>11/3/2012</c:v>
                </c:pt>
                <c:pt idx="959">
                  <c:v>11/3/2012</c:v>
                </c:pt>
                <c:pt idx="960">
                  <c:v>11/3/2012</c:v>
                </c:pt>
                <c:pt idx="961">
                  <c:v>11/3/2012</c:v>
                </c:pt>
                <c:pt idx="962">
                  <c:v>11/4/2012</c:v>
                </c:pt>
                <c:pt idx="963">
                  <c:v>11/4/2012</c:v>
                </c:pt>
                <c:pt idx="964">
                  <c:v>11/4/2012</c:v>
                </c:pt>
                <c:pt idx="965">
                  <c:v>11/4/2012</c:v>
                </c:pt>
                <c:pt idx="966">
                  <c:v>11/4/2012</c:v>
                </c:pt>
                <c:pt idx="967">
                  <c:v>11/4/2012</c:v>
                </c:pt>
                <c:pt idx="968">
                  <c:v>11/4/2012</c:v>
                </c:pt>
                <c:pt idx="969">
                  <c:v>11/4/2012</c:v>
                </c:pt>
                <c:pt idx="970">
                  <c:v>11/4/2012</c:v>
                </c:pt>
                <c:pt idx="971">
                  <c:v>11/4/2012</c:v>
                </c:pt>
                <c:pt idx="972">
                  <c:v>11/4/2012</c:v>
                </c:pt>
                <c:pt idx="973">
                  <c:v>11/4/2012</c:v>
                </c:pt>
                <c:pt idx="974">
                  <c:v>11/4/2012</c:v>
                </c:pt>
                <c:pt idx="975">
                  <c:v>11/4/2012</c:v>
                </c:pt>
                <c:pt idx="976">
                  <c:v>11/4/2012</c:v>
                </c:pt>
                <c:pt idx="977">
                  <c:v>11/4/2012</c:v>
                </c:pt>
                <c:pt idx="978">
                  <c:v>11/4/2012</c:v>
                </c:pt>
                <c:pt idx="979">
                  <c:v>11/4/2012</c:v>
                </c:pt>
                <c:pt idx="980">
                  <c:v>11/4/2012</c:v>
                </c:pt>
                <c:pt idx="981">
                  <c:v>11/4/2012</c:v>
                </c:pt>
                <c:pt idx="982">
                  <c:v>11/4/2012</c:v>
                </c:pt>
                <c:pt idx="983">
                  <c:v>11/4/2012</c:v>
                </c:pt>
                <c:pt idx="984">
                  <c:v>11/4/2012</c:v>
                </c:pt>
                <c:pt idx="985">
                  <c:v>11/4/2012</c:v>
                </c:pt>
                <c:pt idx="986">
                  <c:v>11/4/2012</c:v>
                </c:pt>
                <c:pt idx="987">
                  <c:v>11/4/2012</c:v>
                </c:pt>
                <c:pt idx="988">
                  <c:v>11/4/2012</c:v>
                </c:pt>
                <c:pt idx="989">
                  <c:v>11/4/2012</c:v>
                </c:pt>
                <c:pt idx="990">
                  <c:v>11/4/2012</c:v>
                </c:pt>
                <c:pt idx="991">
                  <c:v>11/4/2012</c:v>
                </c:pt>
                <c:pt idx="992">
                  <c:v>11/4/2012</c:v>
                </c:pt>
                <c:pt idx="993">
                  <c:v>11/4/2012</c:v>
                </c:pt>
                <c:pt idx="994">
                  <c:v>11/4/2012</c:v>
                </c:pt>
                <c:pt idx="995">
                  <c:v>11/4/2012</c:v>
                </c:pt>
                <c:pt idx="996">
                  <c:v>11/4/2012</c:v>
                </c:pt>
                <c:pt idx="997">
                  <c:v>11/4/2012</c:v>
                </c:pt>
                <c:pt idx="998">
                  <c:v>11/4/2012</c:v>
                </c:pt>
                <c:pt idx="999">
                  <c:v>11/4/2012</c:v>
                </c:pt>
                <c:pt idx="1000">
                  <c:v>11/4/2012</c:v>
                </c:pt>
                <c:pt idx="1001">
                  <c:v>11/4/2012</c:v>
                </c:pt>
                <c:pt idx="1002">
                  <c:v>11/4/2012</c:v>
                </c:pt>
                <c:pt idx="1003">
                  <c:v>11/4/2012</c:v>
                </c:pt>
                <c:pt idx="1004">
                  <c:v>11/4/2012</c:v>
                </c:pt>
                <c:pt idx="1005">
                  <c:v>11/4/2012</c:v>
                </c:pt>
                <c:pt idx="1006">
                  <c:v>11/4/2012</c:v>
                </c:pt>
                <c:pt idx="1007">
                  <c:v>11/4/2012</c:v>
                </c:pt>
                <c:pt idx="1008">
                  <c:v>11/4/2012</c:v>
                </c:pt>
                <c:pt idx="1009">
                  <c:v>11/4/2012</c:v>
                </c:pt>
                <c:pt idx="1010">
                  <c:v>11/4/2012</c:v>
                </c:pt>
                <c:pt idx="1011">
                  <c:v>11/4/2012</c:v>
                </c:pt>
                <c:pt idx="1012">
                  <c:v>11/4/2012</c:v>
                </c:pt>
                <c:pt idx="1013">
                  <c:v>11/4/2012</c:v>
                </c:pt>
                <c:pt idx="1014">
                  <c:v>11/4/2012</c:v>
                </c:pt>
                <c:pt idx="1015">
                  <c:v>11/4/2012</c:v>
                </c:pt>
                <c:pt idx="1016">
                  <c:v>11/4/2012</c:v>
                </c:pt>
                <c:pt idx="1017">
                  <c:v>11/4/2012</c:v>
                </c:pt>
                <c:pt idx="1018">
                  <c:v>11/4/2012</c:v>
                </c:pt>
                <c:pt idx="1019">
                  <c:v>11/4/2012</c:v>
                </c:pt>
                <c:pt idx="1020">
                  <c:v>11/4/2012</c:v>
                </c:pt>
                <c:pt idx="1021">
                  <c:v>11/4/2012</c:v>
                </c:pt>
                <c:pt idx="1022">
                  <c:v>11/4/2012</c:v>
                </c:pt>
                <c:pt idx="1023">
                  <c:v>11/4/2012</c:v>
                </c:pt>
                <c:pt idx="1024">
                  <c:v>11/4/2012</c:v>
                </c:pt>
                <c:pt idx="1025">
                  <c:v>11/4/2012</c:v>
                </c:pt>
                <c:pt idx="1026">
                  <c:v>11/4/2012</c:v>
                </c:pt>
                <c:pt idx="1027">
                  <c:v>11/4/2012</c:v>
                </c:pt>
                <c:pt idx="1028">
                  <c:v>11/4/2012</c:v>
                </c:pt>
                <c:pt idx="1029">
                  <c:v>11/4/2012</c:v>
                </c:pt>
                <c:pt idx="1030">
                  <c:v>11/4/2012</c:v>
                </c:pt>
                <c:pt idx="1031">
                  <c:v>11/4/2012</c:v>
                </c:pt>
                <c:pt idx="1032">
                  <c:v>11/4/2012</c:v>
                </c:pt>
                <c:pt idx="1033">
                  <c:v>11/4/2012</c:v>
                </c:pt>
                <c:pt idx="1034">
                  <c:v>11/4/2012</c:v>
                </c:pt>
                <c:pt idx="1035">
                  <c:v>11/4/2012</c:v>
                </c:pt>
                <c:pt idx="1036">
                  <c:v>11/4/2012</c:v>
                </c:pt>
                <c:pt idx="1037">
                  <c:v>11/4/2012</c:v>
                </c:pt>
                <c:pt idx="1038">
                  <c:v>11/4/2012</c:v>
                </c:pt>
                <c:pt idx="1039">
                  <c:v>11/4/2012</c:v>
                </c:pt>
                <c:pt idx="1040">
                  <c:v>11/4/2012</c:v>
                </c:pt>
                <c:pt idx="1041">
                  <c:v>11/4/2012</c:v>
                </c:pt>
                <c:pt idx="1042">
                  <c:v>11/4/2012</c:v>
                </c:pt>
                <c:pt idx="1043">
                  <c:v>11/4/2012</c:v>
                </c:pt>
                <c:pt idx="1044">
                  <c:v>11/4/2012</c:v>
                </c:pt>
                <c:pt idx="1045">
                  <c:v>11/4/2012</c:v>
                </c:pt>
                <c:pt idx="1046">
                  <c:v>11/4/2012</c:v>
                </c:pt>
                <c:pt idx="1047">
                  <c:v>11/4/2012</c:v>
                </c:pt>
                <c:pt idx="1048">
                  <c:v>11/4/2012</c:v>
                </c:pt>
                <c:pt idx="1049">
                  <c:v>11/4/2012</c:v>
                </c:pt>
                <c:pt idx="1050">
                  <c:v>11/4/2012</c:v>
                </c:pt>
                <c:pt idx="1051">
                  <c:v>11/4/2012</c:v>
                </c:pt>
                <c:pt idx="1052">
                  <c:v>11/4/2012</c:v>
                </c:pt>
                <c:pt idx="1053">
                  <c:v>11/4/2012</c:v>
                </c:pt>
                <c:pt idx="1054">
                  <c:v>11/4/2012</c:v>
                </c:pt>
                <c:pt idx="1055">
                  <c:v>11/4/2012</c:v>
                </c:pt>
                <c:pt idx="1056">
                  <c:v>11/4/2012</c:v>
                </c:pt>
                <c:pt idx="1057">
                  <c:v>11/4/2012</c:v>
                </c:pt>
                <c:pt idx="1058">
                  <c:v>11/5/2012</c:v>
                </c:pt>
                <c:pt idx="1059">
                  <c:v>11/5/2012</c:v>
                </c:pt>
                <c:pt idx="1060">
                  <c:v>11/5/2012</c:v>
                </c:pt>
                <c:pt idx="1061">
                  <c:v>11/5/2012</c:v>
                </c:pt>
                <c:pt idx="1062">
                  <c:v>11/5/2012</c:v>
                </c:pt>
                <c:pt idx="1063">
                  <c:v>11/5/2012</c:v>
                </c:pt>
                <c:pt idx="1064">
                  <c:v>11/5/2012</c:v>
                </c:pt>
                <c:pt idx="1065">
                  <c:v>11/5/2012</c:v>
                </c:pt>
                <c:pt idx="1066">
                  <c:v>11/5/2012</c:v>
                </c:pt>
                <c:pt idx="1067">
                  <c:v>11/5/2012</c:v>
                </c:pt>
                <c:pt idx="1068">
                  <c:v>11/5/2012</c:v>
                </c:pt>
                <c:pt idx="1069">
                  <c:v>11/5/2012</c:v>
                </c:pt>
                <c:pt idx="1070">
                  <c:v>11/5/2012</c:v>
                </c:pt>
                <c:pt idx="1071">
                  <c:v>11/5/2012</c:v>
                </c:pt>
                <c:pt idx="1072">
                  <c:v>11/5/2012</c:v>
                </c:pt>
                <c:pt idx="1073">
                  <c:v>11/5/2012</c:v>
                </c:pt>
                <c:pt idx="1074">
                  <c:v>11/5/2012</c:v>
                </c:pt>
                <c:pt idx="1075">
                  <c:v>11/5/2012</c:v>
                </c:pt>
                <c:pt idx="1076">
                  <c:v>11/5/2012</c:v>
                </c:pt>
                <c:pt idx="1077">
                  <c:v>11/5/2012</c:v>
                </c:pt>
                <c:pt idx="1078">
                  <c:v>11/5/2012</c:v>
                </c:pt>
                <c:pt idx="1079">
                  <c:v>11/5/2012</c:v>
                </c:pt>
                <c:pt idx="1080">
                  <c:v>11/5/2012</c:v>
                </c:pt>
                <c:pt idx="1081">
                  <c:v>11/5/2012</c:v>
                </c:pt>
                <c:pt idx="1082">
                  <c:v>11/5/2012</c:v>
                </c:pt>
                <c:pt idx="1083">
                  <c:v>11/5/2012</c:v>
                </c:pt>
                <c:pt idx="1084">
                  <c:v>11/5/2012</c:v>
                </c:pt>
                <c:pt idx="1085">
                  <c:v>11/5/2012</c:v>
                </c:pt>
                <c:pt idx="1086">
                  <c:v>11/5/2012</c:v>
                </c:pt>
                <c:pt idx="1087">
                  <c:v>11/5/2012</c:v>
                </c:pt>
                <c:pt idx="1088">
                  <c:v>11/5/2012</c:v>
                </c:pt>
                <c:pt idx="1089">
                  <c:v>11/5/2012</c:v>
                </c:pt>
                <c:pt idx="1090">
                  <c:v>11/5/2012</c:v>
                </c:pt>
                <c:pt idx="1091">
                  <c:v>11/5/2012</c:v>
                </c:pt>
                <c:pt idx="1092">
                  <c:v>11/5/2012</c:v>
                </c:pt>
                <c:pt idx="1093">
                  <c:v>11/5/2012</c:v>
                </c:pt>
                <c:pt idx="1094">
                  <c:v>11/5/2012</c:v>
                </c:pt>
                <c:pt idx="1095">
                  <c:v>11/5/2012</c:v>
                </c:pt>
                <c:pt idx="1096">
                  <c:v>11/5/2012</c:v>
                </c:pt>
                <c:pt idx="1097">
                  <c:v>11/5/2012</c:v>
                </c:pt>
                <c:pt idx="1098">
                  <c:v>11/5/2012</c:v>
                </c:pt>
                <c:pt idx="1099">
                  <c:v>11/5/2012</c:v>
                </c:pt>
                <c:pt idx="1100">
                  <c:v>11/5/2012</c:v>
                </c:pt>
                <c:pt idx="1101">
                  <c:v>11/5/2012</c:v>
                </c:pt>
                <c:pt idx="1102">
                  <c:v>11/5/2012</c:v>
                </c:pt>
                <c:pt idx="1103">
                  <c:v>11/5/2012</c:v>
                </c:pt>
                <c:pt idx="1104">
                  <c:v>11/5/2012</c:v>
                </c:pt>
                <c:pt idx="1105">
                  <c:v>11/5/2012</c:v>
                </c:pt>
                <c:pt idx="1106">
                  <c:v>11/5/2012</c:v>
                </c:pt>
                <c:pt idx="1107">
                  <c:v>11/5/2012</c:v>
                </c:pt>
                <c:pt idx="1108">
                  <c:v>11/5/2012</c:v>
                </c:pt>
                <c:pt idx="1109">
                  <c:v>11/5/2012</c:v>
                </c:pt>
                <c:pt idx="1110">
                  <c:v>11/5/2012</c:v>
                </c:pt>
                <c:pt idx="1111">
                  <c:v>11/5/2012</c:v>
                </c:pt>
                <c:pt idx="1112">
                  <c:v>11/5/2012</c:v>
                </c:pt>
                <c:pt idx="1113">
                  <c:v>11/5/2012</c:v>
                </c:pt>
                <c:pt idx="1114">
                  <c:v>11/5/2012</c:v>
                </c:pt>
                <c:pt idx="1115">
                  <c:v>11/5/2012</c:v>
                </c:pt>
                <c:pt idx="1116">
                  <c:v>11/5/2012</c:v>
                </c:pt>
                <c:pt idx="1117">
                  <c:v>11/5/2012</c:v>
                </c:pt>
                <c:pt idx="1118">
                  <c:v>11/5/2012</c:v>
                </c:pt>
                <c:pt idx="1119">
                  <c:v>11/5/2012</c:v>
                </c:pt>
                <c:pt idx="1120">
                  <c:v>11/5/2012</c:v>
                </c:pt>
                <c:pt idx="1121">
                  <c:v>11/5/2012</c:v>
                </c:pt>
                <c:pt idx="1122">
                  <c:v>11/5/2012</c:v>
                </c:pt>
                <c:pt idx="1123">
                  <c:v>11/5/2012</c:v>
                </c:pt>
                <c:pt idx="1124">
                  <c:v>11/5/2012</c:v>
                </c:pt>
                <c:pt idx="1125">
                  <c:v>11/5/2012</c:v>
                </c:pt>
                <c:pt idx="1126">
                  <c:v>11/5/2012</c:v>
                </c:pt>
                <c:pt idx="1127">
                  <c:v>11/5/2012</c:v>
                </c:pt>
                <c:pt idx="1128">
                  <c:v>11/5/2012</c:v>
                </c:pt>
                <c:pt idx="1129">
                  <c:v>11/5/2012</c:v>
                </c:pt>
                <c:pt idx="1130">
                  <c:v>11/5/2012</c:v>
                </c:pt>
                <c:pt idx="1131">
                  <c:v>11/5/2012</c:v>
                </c:pt>
                <c:pt idx="1132">
                  <c:v>11/5/2012</c:v>
                </c:pt>
                <c:pt idx="1133">
                  <c:v>11/5/2012</c:v>
                </c:pt>
                <c:pt idx="1134">
                  <c:v>11/5/2012</c:v>
                </c:pt>
                <c:pt idx="1135">
                  <c:v>11/5/2012</c:v>
                </c:pt>
                <c:pt idx="1136">
                  <c:v>11/5/2012</c:v>
                </c:pt>
                <c:pt idx="1137">
                  <c:v>11/5/2012</c:v>
                </c:pt>
                <c:pt idx="1138">
                  <c:v>11/5/2012</c:v>
                </c:pt>
                <c:pt idx="1139">
                  <c:v>11/5/2012</c:v>
                </c:pt>
                <c:pt idx="1140">
                  <c:v>11/5/2012</c:v>
                </c:pt>
                <c:pt idx="1141">
                  <c:v>11/5/2012</c:v>
                </c:pt>
                <c:pt idx="1142">
                  <c:v>11/5/2012</c:v>
                </c:pt>
                <c:pt idx="1143">
                  <c:v>11/5/2012</c:v>
                </c:pt>
                <c:pt idx="1144">
                  <c:v>11/5/2012</c:v>
                </c:pt>
                <c:pt idx="1145">
                  <c:v>11/5/2012</c:v>
                </c:pt>
                <c:pt idx="1146">
                  <c:v>11/5/2012</c:v>
                </c:pt>
                <c:pt idx="1147">
                  <c:v>11/5/2012</c:v>
                </c:pt>
                <c:pt idx="1148">
                  <c:v>11/5/2012</c:v>
                </c:pt>
                <c:pt idx="1149">
                  <c:v>11/5/2012</c:v>
                </c:pt>
                <c:pt idx="1150">
                  <c:v>11/5/2012</c:v>
                </c:pt>
                <c:pt idx="1151">
                  <c:v>11/5/2012</c:v>
                </c:pt>
                <c:pt idx="1152">
                  <c:v>11/5/2012</c:v>
                </c:pt>
                <c:pt idx="1153">
                  <c:v>11/5/2012</c:v>
                </c:pt>
                <c:pt idx="1154">
                  <c:v>11/6/2012</c:v>
                </c:pt>
                <c:pt idx="1155">
                  <c:v>11/6/2012</c:v>
                </c:pt>
                <c:pt idx="1156">
                  <c:v>11/6/2012</c:v>
                </c:pt>
                <c:pt idx="1157">
                  <c:v>11/6/2012</c:v>
                </c:pt>
                <c:pt idx="1158">
                  <c:v>11/6/2012</c:v>
                </c:pt>
                <c:pt idx="1159">
                  <c:v>11/6/2012</c:v>
                </c:pt>
                <c:pt idx="1160">
                  <c:v>11/6/2012</c:v>
                </c:pt>
                <c:pt idx="1161">
                  <c:v>11/6/2012</c:v>
                </c:pt>
                <c:pt idx="1162">
                  <c:v>11/6/2012</c:v>
                </c:pt>
                <c:pt idx="1163">
                  <c:v>11/6/2012</c:v>
                </c:pt>
                <c:pt idx="1164">
                  <c:v>11/6/2012</c:v>
                </c:pt>
                <c:pt idx="1165">
                  <c:v>11/6/2012</c:v>
                </c:pt>
                <c:pt idx="1166">
                  <c:v>11/6/2012</c:v>
                </c:pt>
                <c:pt idx="1167">
                  <c:v>11/6/2012</c:v>
                </c:pt>
                <c:pt idx="1168">
                  <c:v>11/6/2012</c:v>
                </c:pt>
                <c:pt idx="1169">
                  <c:v>11/6/2012</c:v>
                </c:pt>
                <c:pt idx="1170">
                  <c:v>11/6/2012</c:v>
                </c:pt>
                <c:pt idx="1171">
                  <c:v>11/6/2012</c:v>
                </c:pt>
                <c:pt idx="1172">
                  <c:v>11/6/2012</c:v>
                </c:pt>
                <c:pt idx="1173">
                  <c:v>11/6/2012</c:v>
                </c:pt>
                <c:pt idx="1174">
                  <c:v>11/6/2012</c:v>
                </c:pt>
                <c:pt idx="1175">
                  <c:v>11/6/2012</c:v>
                </c:pt>
                <c:pt idx="1176">
                  <c:v>11/6/2012</c:v>
                </c:pt>
                <c:pt idx="1177">
                  <c:v>11/6/2012</c:v>
                </c:pt>
                <c:pt idx="1178">
                  <c:v>11/6/2012</c:v>
                </c:pt>
                <c:pt idx="1179">
                  <c:v>11/6/2012</c:v>
                </c:pt>
                <c:pt idx="1180">
                  <c:v>11/6/2012</c:v>
                </c:pt>
                <c:pt idx="1181">
                  <c:v>11/6/2012</c:v>
                </c:pt>
                <c:pt idx="1182">
                  <c:v>11/6/2012</c:v>
                </c:pt>
                <c:pt idx="1183">
                  <c:v>11/6/2012</c:v>
                </c:pt>
                <c:pt idx="1184">
                  <c:v>11/6/2012</c:v>
                </c:pt>
                <c:pt idx="1185">
                  <c:v>11/6/2012</c:v>
                </c:pt>
                <c:pt idx="1186">
                  <c:v>11/6/2012</c:v>
                </c:pt>
                <c:pt idx="1187">
                  <c:v>11/6/2012</c:v>
                </c:pt>
                <c:pt idx="1188">
                  <c:v>11/6/2012</c:v>
                </c:pt>
                <c:pt idx="1189">
                  <c:v>11/6/2012</c:v>
                </c:pt>
                <c:pt idx="1190">
                  <c:v>11/6/2012</c:v>
                </c:pt>
                <c:pt idx="1191">
                  <c:v>11/6/2012</c:v>
                </c:pt>
                <c:pt idx="1192">
                  <c:v>11/6/2012</c:v>
                </c:pt>
                <c:pt idx="1193">
                  <c:v>11/6/2012</c:v>
                </c:pt>
                <c:pt idx="1194">
                  <c:v>11/6/2012</c:v>
                </c:pt>
                <c:pt idx="1195">
                  <c:v>11/6/2012</c:v>
                </c:pt>
                <c:pt idx="1196">
                  <c:v>11/6/2012</c:v>
                </c:pt>
                <c:pt idx="1197">
                  <c:v>11/6/2012</c:v>
                </c:pt>
                <c:pt idx="1198">
                  <c:v>11/6/2012</c:v>
                </c:pt>
                <c:pt idx="1199">
                  <c:v>11/6/2012</c:v>
                </c:pt>
                <c:pt idx="1200">
                  <c:v>11/6/2012</c:v>
                </c:pt>
                <c:pt idx="1201">
                  <c:v>11/6/2012</c:v>
                </c:pt>
                <c:pt idx="1202">
                  <c:v>11/6/2012</c:v>
                </c:pt>
                <c:pt idx="1203">
                  <c:v>11/6/2012</c:v>
                </c:pt>
                <c:pt idx="1204">
                  <c:v>11/6/2012</c:v>
                </c:pt>
                <c:pt idx="1205">
                  <c:v>11/6/2012</c:v>
                </c:pt>
                <c:pt idx="1206">
                  <c:v>11/6/2012</c:v>
                </c:pt>
                <c:pt idx="1207">
                  <c:v>11/6/2012</c:v>
                </c:pt>
                <c:pt idx="1208">
                  <c:v>11/6/2012</c:v>
                </c:pt>
                <c:pt idx="1209">
                  <c:v>11/6/2012</c:v>
                </c:pt>
                <c:pt idx="1210">
                  <c:v>11/6/2012</c:v>
                </c:pt>
                <c:pt idx="1211">
                  <c:v>11/6/2012</c:v>
                </c:pt>
                <c:pt idx="1212">
                  <c:v>11/6/2012</c:v>
                </c:pt>
                <c:pt idx="1213">
                  <c:v>11/6/2012</c:v>
                </c:pt>
                <c:pt idx="1214">
                  <c:v>11/6/2012</c:v>
                </c:pt>
                <c:pt idx="1215">
                  <c:v>11/6/2012</c:v>
                </c:pt>
                <c:pt idx="1216">
                  <c:v>11/6/2012</c:v>
                </c:pt>
                <c:pt idx="1217">
                  <c:v>11/6/2012</c:v>
                </c:pt>
                <c:pt idx="1218">
                  <c:v>11/6/2012</c:v>
                </c:pt>
                <c:pt idx="1219">
                  <c:v>11/6/2012</c:v>
                </c:pt>
                <c:pt idx="1220">
                  <c:v>11/6/2012</c:v>
                </c:pt>
                <c:pt idx="1221">
                  <c:v>11/6/2012</c:v>
                </c:pt>
                <c:pt idx="1222">
                  <c:v>11/6/2012</c:v>
                </c:pt>
                <c:pt idx="1223">
                  <c:v>11/6/2012</c:v>
                </c:pt>
                <c:pt idx="1224">
                  <c:v>11/6/2012</c:v>
                </c:pt>
                <c:pt idx="1225">
                  <c:v>11/6/2012</c:v>
                </c:pt>
                <c:pt idx="1226">
                  <c:v>11/6/2012</c:v>
                </c:pt>
                <c:pt idx="1227">
                  <c:v>11/6/2012</c:v>
                </c:pt>
                <c:pt idx="1228">
                  <c:v>11/6/2012</c:v>
                </c:pt>
                <c:pt idx="1229">
                  <c:v>11/6/2012</c:v>
                </c:pt>
                <c:pt idx="1230">
                  <c:v>11/6/2012</c:v>
                </c:pt>
                <c:pt idx="1231">
                  <c:v>11/6/2012</c:v>
                </c:pt>
                <c:pt idx="1232">
                  <c:v>11/6/2012</c:v>
                </c:pt>
                <c:pt idx="1233">
                  <c:v>11/6/2012</c:v>
                </c:pt>
                <c:pt idx="1234">
                  <c:v>11/6/2012</c:v>
                </c:pt>
                <c:pt idx="1235">
                  <c:v>11/6/2012</c:v>
                </c:pt>
                <c:pt idx="1236">
                  <c:v>11/6/2012</c:v>
                </c:pt>
                <c:pt idx="1237">
                  <c:v>11/6/2012</c:v>
                </c:pt>
                <c:pt idx="1238">
                  <c:v>11/6/2012</c:v>
                </c:pt>
                <c:pt idx="1239">
                  <c:v>11/6/2012</c:v>
                </c:pt>
                <c:pt idx="1240">
                  <c:v>11/6/2012</c:v>
                </c:pt>
                <c:pt idx="1241">
                  <c:v>11/6/2012</c:v>
                </c:pt>
                <c:pt idx="1242">
                  <c:v>11/6/2012</c:v>
                </c:pt>
                <c:pt idx="1243">
                  <c:v>11/6/2012</c:v>
                </c:pt>
                <c:pt idx="1244">
                  <c:v>11/6/2012</c:v>
                </c:pt>
                <c:pt idx="1245">
                  <c:v>11/6/2012</c:v>
                </c:pt>
                <c:pt idx="1246">
                  <c:v>11/6/2012</c:v>
                </c:pt>
                <c:pt idx="1247">
                  <c:v>11/6/2012</c:v>
                </c:pt>
                <c:pt idx="1248">
                  <c:v>11/6/2012</c:v>
                </c:pt>
                <c:pt idx="1249">
                  <c:v>11/6/2012</c:v>
                </c:pt>
                <c:pt idx="1250">
                  <c:v>11/7/2012</c:v>
                </c:pt>
                <c:pt idx="1251">
                  <c:v>11/7/2012</c:v>
                </c:pt>
                <c:pt idx="1252">
                  <c:v>11/7/2012</c:v>
                </c:pt>
                <c:pt idx="1253">
                  <c:v>11/7/2012</c:v>
                </c:pt>
                <c:pt idx="1254">
                  <c:v>11/7/2012</c:v>
                </c:pt>
                <c:pt idx="1255">
                  <c:v>11/7/2012</c:v>
                </c:pt>
                <c:pt idx="1256">
                  <c:v>11/7/2012</c:v>
                </c:pt>
                <c:pt idx="1257">
                  <c:v>11/7/2012</c:v>
                </c:pt>
                <c:pt idx="1258">
                  <c:v>11/7/2012</c:v>
                </c:pt>
                <c:pt idx="1259">
                  <c:v>11/7/2012</c:v>
                </c:pt>
                <c:pt idx="1260">
                  <c:v>11/7/2012</c:v>
                </c:pt>
                <c:pt idx="1261">
                  <c:v>11/7/2012</c:v>
                </c:pt>
                <c:pt idx="1262">
                  <c:v>11/7/2012</c:v>
                </c:pt>
                <c:pt idx="1263">
                  <c:v>11/7/2012</c:v>
                </c:pt>
                <c:pt idx="1264">
                  <c:v>11/7/2012</c:v>
                </c:pt>
                <c:pt idx="1265">
                  <c:v>11/7/2012</c:v>
                </c:pt>
                <c:pt idx="1266">
                  <c:v>11/7/2012</c:v>
                </c:pt>
                <c:pt idx="1267">
                  <c:v>11/7/2012</c:v>
                </c:pt>
                <c:pt idx="1268">
                  <c:v>11/7/2012</c:v>
                </c:pt>
                <c:pt idx="1269">
                  <c:v>11/7/2012</c:v>
                </c:pt>
                <c:pt idx="1270">
                  <c:v>11/7/2012</c:v>
                </c:pt>
                <c:pt idx="1271">
                  <c:v>11/7/2012</c:v>
                </c:pt>
                <c:pt idx="1272">
                  <c:v>11/7/2012</c:v>
                </c:pt>
                <c:pt idx="1273">
                  <c:v>11/7/2012</c:v>
                </c:pt>
                <c:pt idx="1274">
                  <c:v>11/7/2012</c:v>
                </c:pt>
                <c:pt idx="1275">
                  <c:v>11/7/2012</c:v>
                </c:pt>
                <c:pt idx="1276">
                  <c:v>11/7/2012</c:v>
                </c:pt>
                <c:pt idx="1277">
                  <c:v>11/7/2012</c:v>
                </c:pt>
                <c:pt idx="1278">
                  <c:v>11/7/2012</c:v>
                </c:pt>
                <c:pt idx="1279">
                  <c:v>11/7/2012</c:v>
                </c:pt>
                <c:pt idx="1280">
                  <c:v>11/7/2012</c:v>
                </c:pt>
                <c:pt idx="1281">
                  <c:v>11/7/2012</c:v>
                </c:pt>
                <c:pt idx="1282">
                  <c:v>11/7/2012</c:v>
                </c:pt>
                <c:pt idx="1283">
                  <c:v>11/7/2012</c:v>
                </c:pt>
                <c:pt idx="1284">
                  <c:v>11/7/2012</c:v>
                </c:pt>
                <c:pt idx="1285">
                  <c:v>11/7/2012</c:v>
                </c:pt>
                <c:pt idx="1286">
                  <c:v>11/7/2012</c:v>
                </c:pt>
                <c:pt idx="1287">
                  <c:v>11/7/2012</c:v>
                </c:pt>
                <c:pt idx="1288">
                  <c:v>11/7/2012</c:v>
                </c:pt>
                <c:pt idx="1289">
                  <c:v>11/7/2012</c:v>
                </c:pt>
                <c:pt idx="1290">
                  <c:v>11/7/2012</c:v>
                </c:pt>
                <c:pt idx="1291">
                  <c:v>11/7/2012</c:v>
                </c:pt>
                <c:pt idx="1292">
                  <c:v>11/7/2012</c:v>
                </c:pt>
                <c:pt idx="1293">
                  <c:v>11/7/2012</c:v>
                </c:pt>
                <c:pt idx="1294">
                  <c:v>11/7/2012</c:v>
                </c:pt>
                <c:pt idx="1295">
                  <c:v>11/7/2012</c:v>
                </c:pt>
                <c:pt idx="1296">
                  <c:v>11/7/2012</c:v>
                </c:pt>
                <c:pt idx="1297">
                  <c:v>11/7/2012</c:v>
                </c:pt>
                <c:pt idx="1298">
                  <c:v>11/7/2012</c:v>
                </c:pt>
                <c:pt idx="1299">
                  <c:v>11/7/2012</c:v>
                </c:pt>
                <c:pt idx="1300">
                  <c:v>11/7/2012</c:v>
                </c:pt>
                <c:pt idx="1301">
                  <c:v>11/7/2012</c:v>
                </c:pt>
                <c:pt idx="1302">
                  <c:v>11/7/2012</c:v>
                </c:pt>
                <c:pt idx="1303">
                  <c:v>11/7/2012</c:v>
                </c:pt>
                <c:pt idx="1304">
                  <c:v>11/7/2012</c:v>
                </c:pt>
                <c:pt idx="1305">
                  <c:v>11/7/2012</c:v>
                </c:pt>
                <c:pt idx="1306">
                  <c:v>11/7/2012</c:v>
                </c:pt>
                <c:pt idx="1307">
                  <c:v>11/7/2012</c:v>
                </c:pt>
                <c:pt idx="1308">
                  <c:v>11/7/2012</c:v>
                </c:pt>
                <c:pt idx="1309">
                  <c:v>11/7/2012</c:v>
                </c:pt>
                <c:pt idx="1310">
                  <c:v>11/7/2012</c:v>
                </c:pt>
                <c:pt idx="1311">
                  <c:v>11/7/2012</c:v>
                </c:pt>
                <c:pt idx="1312">
                  <c:v>11/7/2012</c:v>
                </c:pt>
                <c:pt idx="1313">
                  <c:v>11/7/2012</c:v>
                </c:pt>
                <c:pt idx="1314">
                  <c:v>11/7/2012</c:v>
                </c:pt>
                <c:pt idx="1315">
                  <c:v>11/7/2012</c:v>
                </c:pt>
                <c:pt idx="1316">
                  <c:v>11/7/2012</c:v>
                </c:pt>
                <c:pt idx="1317">
                  <c:v>11/7/2012</c:v>
                </c:pt>
                <c:pt idx="1318">
                  <c:v>11/7/2012</c:v>
                </c:pt>
                <c:pt idx="1319">
                  <c:v>11/7/2012</c:v>
                </c:pt>
                <c:pt idx="1320">
                  <c:v>11/7/2012</c:v>
                </c:pt>
                <c:pt idx="1321">
                  <c:v>11/7/2012</c:v>
                </c:pt>
                <c:pt idx="1322">
                  <c:v>11/7/2012</c:v>
                </c:pt>
                <c:pt idx="1323">
                  <c:v>11/7/2012</c:v>
                </c:pt>
                <c:pt idx="1324">
                  <c:v>11/7/2012</c:v>
                </c:pt>
                <c:pt idx="1325">
                  <c:v>11/7/2012</c:v>
                </c:pt>
                <c:pt idx="1326">
                  <c:v>11/7/2012</c:v>
                </c:pt>
                <c:pt idx="1327">
                  <c:v>11/7/2012</c:v>
                </c:pt>
                <c:pt idx="1328">
                  <c:v>11/7/2012</c:v>
                </c:pt>
                <c:pt idx="1329">
                  <c:v>11/7/2012</c:v>
                </c:pt>
                <c:pt idx="1330">
                  <c:v>11/7/2012</c:v>
                </c:pt>
                <c:pt idx="1331">
                  <c:v>11/7/2012</c:v>
                </c:pt>
                <c:pt idx="1332">
                  <c:v>11/7/2012</c:v>
                </c:pt>
                <c:pt idx="1333">
                  <c:v>11/7/2012</c:v>
                </c:pt>
                <c:pt idx="1334">
                  <c:v>11/7/2012</c:v>
                </c:pt>
                <c:pt idx="1335">
                  <c:v>11/7/2012</c:v>
                </c:pt>
                <c:pt idx="1336">
                  <c:v>11/7/2012</c:v>
                </c:pt>
                <c:pt idx="1337">
                  <c:v>11/7/2012</c:v>
                </c:pt>
                <c:pt idx="1338">
                  <c:v>11/7/2012</c:v>
                </c:pt>
                <c:pt idx="1339">
                  <c:v>11/7/2012</c:v>
                </c:pt>
                <c:pt idx="1340">
                  <c:v>11/7/2012</c:v>
                </c:pt>
                <c:pt idx="1341">
                  <c:v>11/7/2012</c:v>
                </c:pt>
                <c:pt idx="1342">
                  <c:v>11/7/2012</c:v>
                </c:pt>
                <c:pt idx="1343">
                  <c:v>11/7/2012</c:v>
                </c:pt>
                <c:pt idx="1344">
                  <c:v>11/7/2012</c:v>
                </c:pt>
                <c:pt idx="1345">
                  <c:v>11/7/2012</c:v>
                </c:pt>
                <c:pt idx="1346">
                  <c:v>11/8/2012</c:v>
                </c:pt>
                <c:pt idx="1347">
                  <c:v>11/8/2012</c:v>
                </c:pt>
                <c:pt idx="1348">
                  <c:v>11/8/2012</c:v>
                </c:pt>
                <c:pt idx="1349">
                  <c:v>11/8/2012</c:v>
                </c:pt>
                <c:pt idx="1350">
                  <c:v>11/8/2012</c:v>
                </c:pt>
                <c:pt idx="1351">
                  <c:v>11/8/2012</c:v>
                </c:pt>
                <c:pt idx="1352">
                  <c:v>11/8/2012</c:v>
                </c:pt>
                <c:pt idx="1353">
                  <c:v>11/8/2012</c:v>
                </c:pt>
                <c:pt idx="1354">
                  <c:v>11/8/2012</c:v>
                </c:pt>
                <c:pt idx="1355">
                  <c:v>11/8/2012</c:v>
                </c:pt>
                <c:pt idx="1356">
                  <c:v>11/8/2012</c:v>
                </c:pt>
                <c:pt idx="1357">
                  <c:v>11/8/2012</c:v>
                </c:pt>
                <c:pt idx="1358">
                  <c:v>11/8/2012</c:v>
                </c:pt>
                <c:pt idx="1359">
                  <c:v>11/8/2012</c:v>
                </c:pt>
                <c:pt idx="1360">
                  <c:v>11/8/2012</c:v>
                </c:pt>
                <c:pt idx="1361">
                  <c:v>11/8/2012</c:v>
                </c:pt>
                <c:pt idx="1362">
                  <c:v>11/8/2012</c:v>
                </c:pt>
                <c:pt idx="1363">
                  <c:v>11/8/2012</c:v>
                </c:pt>
                <c:pt idx="1364">
                  <c:v>11/8/2012</c:v>
                </c:pt>
                <c:pt idx="1365">
                  <c:v>11/8/2012</c:v>
                </c:pt>
                <c:pt idx="1366">
                  <c:v>11/8/2012</c:v>
                </c:pt>
                <c:pt idx="1367">
                  <c:v>11/8/2012</c:v>
                </c:pt>
                <c:pt idx="1368">
                  <c:v>11/8/2012</c:v>
                </c:pt>
                <c:pt idx="1369">
                  <c:v>11/8/2012</c:v>
                </c:pt>
                <c:pt idx="1370">
                  <c:v>11/8/2012</c:v>
                </c:pt>
                <c:pt idx="1371">
                  <c:v>11/8/2012</c:v>
                </c:pt>
                <c:pt idx="1372">
                  <c:v>11/8/2012</c:v>
                </c:pt>
                <c:pt idx="1373">
                  <c:v>11/8/2012</c:v>
                </c:pt>
                <c:pt idx="1374">
                  <c:v>11/8/2012</c:v>
                </c:pt>
                <c:pt idx="1375">
                  <c:v>11/8/2012</c:v>
                </c:pt>
                <c:pt idx="1376">
                  <c:v>11/8/2012</c:v>
                </c:pt>
                <c:pt idx="1377">
                  <c:v>11/8/2012</c:v>
                </c:pt>
                <c:pt idx="1378">
                  <c:v>11/8/2012</c:v>
                </c:pt>
                <c:pt idx="1379">
                  <c:v>11/8/2012</c:v>
                </c:pt>
                <c:pt idx="1380">
                  <c:v>11/8/2012</c:v>
                </c:pt>
                <c:pt idx="1381">
                  <c:v>11/8/2012</c:v>
                </c:pt>
                <c:pt idx="1382">
                  <c:v>11/8/2012</c:v>
                </c:pt>
                <c:pt idx="1383">
                  <c:v>11/8/2012</c:v>
                </c:pt>
                <c:pt idx="1384">
                  <c:v>11/8/2012</c:v>
                </c:pt>
                <c:pt idx="1385">
                  <c:v>11/8/2012</c:v>
                </c:pt>
                <c:pt idx="1386">
                  <c:v>11/8/2012</c:v>
                </c:pt>
                <c:pt idx="1387">
                  <c:v>11/8/2012</c:v>
                </c:pt>
                <c:pt idx="1388">
                  <c:v>11/8/2012</c:v>
                </c:pt>
                <c:pt idx="1389">
                  <c:v>11/8/2012</c:v>
                </c:pt>
                <c:pt idx="1390">
                  <c:v>11/8/2012</c:v>
                </c:pt>
                <c:pt idx="1391">
                  <c:v>11/8/2012</c:v>
                </c:pt>
                <c:pt idx="1392">
                  <c:v>11/8/2012</c:v>
                </c:pt>
                <c:pt idx="1393">
                  <c:v>11/8/2012</c:v>
                </c:pt>
                <c:pt idx="1394">
                  <c:v>11/8/2012</c:v>
                </c:pt>
                <c:pt idx="1395">
                  <c:v>11/8/2012</c:v>
                </c:pt>
                <c:pt idx="1396">
                  <c:v>11/8/2012</c:v>
                </c:pt>
                <c:pt idx="1397">
                  <c:v>11/8/2012</c:v>
                </c:pt>
                <c:pt idx="1398">
                  <c:v>11/8/2012</c:v>
                </c:pt>
                <c:pt idx="1399">
                  <c:v>11/8/2012</c:v>
                </c:pt>
                <c:pt idx="1400">
                  <c:v>11/8/2012</c:v>
                </c:pt>
                <c:pt idx="1401">
                  <c:v>11/8/2012</c:v>
                </c:pt>
                <c:pt idx="1402">
                  <c:v>11/8/2012</c:v>
                </c:pt>
                <c:pt idx="1403">
                  <c:v>11/8/2012</c:v>
                </c:pt>
                <c:pt idx="1404">
                  <c:v>11/8/2012</c:v>
                </c:pt>
                <c:pt idx="1405">
                  <c:v>11/8/2012</c:v>
                </c:pt>
                <c:pt idx="1406">
                  <c:v>11/8/2012</c:v>
                </c:pt>
                <c:pt idx="1407">
                  <c:v>11/8/2012</c:v>
                </c:pt>
                <c:pt idx="1408">
                  <c:v>11/8/2012</c:v>
                </c:pt>
                <c:pt idx="1409">
                  <c:v>11/8/2012</c:v>
                </c:pt>
                <c:pt idx="1410">
                  <c:v>11/8/2012</c:v>
                </c:pt>
                <c:pt idx="1411">
                  <c:v>11/8/2012</c:v>
                </c:pt>
                <c:pt idx="1412">
                  <c:v>11/8/2012</c:v>
                </c:pt>
                <c:pt idx="1413">
                  <c:v>11/8/2012</c:v>
                </c:pt>
                <c:pt idx="1414">
                  <c:v>11/8/2012</c:v>
                </c:pt>
                <c:pt idx="1415">
                  <c:v>11/8/2012</c:v>
                </c:pt>
                <c:pt idx="1416">
                  <c:v>11/8/2012</c:v>
                </c:pt>
                <c:pt idx="1417">
                  <c:v>11/8/2012</c:v>
                </c:pt>
                <c:pt idx="1418">
                  <c:v>11/8/2012</c:v>
                </c:pt>
                <c:pt idx="1419">
                  <c:v>11/8/2012</c:v>
                </c:pt>
                <c:pt idx="1420">
                  <c:v>11/8/2012</c:v>
                </c:pt>
                <c:pt idx="1421">
                  <c:v>11/8/2012</c:v>
                </c:pt>
                <c:pt idx="1422">
                  <c:v>11/8/2012</c:v>
                </c:pt>
                <c:pt idx="1423">
                  <c:v>11/8/2012</c:v>
                </c:pt>
                <c:pt idx="1424">
                  <c:v>11/8/2012</c:v>
                </c:pt>
                <c:pt idx="1425">
                  <c:v>11/8/2012</c:v>
                </c:pt>
                <c:pt idx="1426">
                  <c:v>11/8/2012</c:v>
                </c:pt>
                <c:pt idx="1427">
                  <c:v>11/8/2012</c:v>
                </c:pt>
                <c:pt idx="1428">
                  <c:v>11/8/2012</c:v>
                </c:pt>
                <c:pt idx="1429">
                  <c:v>11/8/2012</c:v>
                </c:pt>
                <c:pt idx="1430">
                  <c:v>11/8/2012</c:v>
                </c:pt>
                <c:pt idx="1431">
                  <c:v>11/8/2012</c:v>
                </c:pt>
                <c:pt idx="1432">
                  <c:v>11/8/2012</c:v>
                </c:pt>
                <c:pt idx="1433">
                  <c:v>11/8/2012</c:v>
                </c:pt>
                <c:pt idx="1434">
                  <c:v>11/8/2012</c:v>
                </c:pt>
                <c:pt idx="1435">
                  <c:v>11/8/2012</c:v>
                </c:pt>
                <c:pt idx="1436">
                  <c:v>11/8/2012</c:v>
                </c:pt>
                <c:pt idx="1437">
                  <c:v>11/8/2012</c:v>
                </c:pt>
                <c:pt idx="1438">
                  <c:v>11/8/2012</c:v>
                </c:pt>
                <c:pt idx="1439">
                  <c:v>11/8/2012</c:v>
                </c:pt>
                <c:pt idx="1440">
                  <c:v>11/8/2012</c:v>
                </c:pt>
                <c:pt idx="1441">
                  <c:v>11/8/2012</c:v>
                </c:pt>
                <c:pt idx="1442">
                  <c:v>11/9/2012</c:v>
                </c:pt>
                <c:pt idx="1443">
                  <c:v>11/9/2012</c:v>
                </c:pt>
                <c:pt idx="1444">
                  <c:v>11/9/2012</c:v>
                </c:pt>
                <c:pt idx="1445">
                  <c:v>11/9/2012</c:v>
                </c:pt>
                <c:pt idx="1446">
                  <c:v>11/9/2012</c:v>
                </c:pt>
                <c:pt idx="1447">
                  <c:v>11/9/2012</c:v>
                </c:pt>
                <c:pt idx="1448">
                  <c:v>11/9/2012</c:v>
                </c:pt>
                <c:pt idx="1449">
                  <c:v>11/9/2012</c:v>
                </c:pt>
                <c:pt idx="1450">
                  <c:v>11/9/2012</c:v>
                </c:pt>
                <c:pt idx="1451">
                  <c:v>11/9/2012</c:v>
                </c:pt>
                <c:pt idx="1452">
                  <c:v>11/9/2012</c:v>
                </c:pt>
                <c:pt idx="1453">
                  <c:v>11/9/2012</c:v>
                </c:pt>
                <c:pt idx="1454">
                  <c:v>11/9/2012</c:v>
                </c:pt>
                <c:pt idx="1455">
                  <c:v>11/9/2012</c:v>
                </c:pt>
                <c:pt idx="1456">
                  <c:v>11/9/2012</c:v>
                </c:pt>
                <c:pt idx="1457">
                  <c:v>11/9/2012</c:v>
                </c:pt>
                <c:pt idx="1458">
                  <c:v>11/9/2012</c:v>
                </c:pt>
                <c:pt idx="1459">
                  <c:v>11/9/2012</c:v>
                </c:pt>
                <c:pt idx="1460">
                  <c:v>11/9/2012</c:v>
                </c:pt>
                <c:pt idx="1461">
                  <c:v>11/9/2012</c:v>
                </c:pt>
                <c:pt idx="1462">
                  <c:v>11/9/2012</c:v>
                </c:pt>
                <c:pt idx="1463">
                  <c:v>11/9/2012</c:v>
                </c:pt>
                <c:pt idx="1464">
                  <c:v>11/9/2012</c:v>
                </c:pt>
                <c:pt idx="1465">
                  <c:v>11/9/2012</c:v>
                </c:pt>
                <c:pt idx="1466">
                  <c:v>11/9/2012</c:v>
                </c:pt>
                <c:pt idx="1467">
                  <c:v>11/9/2012</c:v>
                </c:pt>
                <c:pt idx="1468">
                  <c:v>11/9/2012</c:v>
                </c:pt>
                <c:pt idx="1469">
                  <c:v>11/9/2012</c:v>
                </c:pt>
                <c:pt idx="1470">
                  <c:v>11/9/2012</c:v>
                </c:pt>
                <c:pt idx="1471">
                  <c:v>11/9/2012</c:v>
                </c:pt>
                <c:pt idx="1472">
                  <c:v>11/9/2012</c:v>
                </c:pt>
                <c:pt idx="1473">
                  <c:v>11/9/2012</c:v>
                </c:pt>
                <c:pt idx="1474">
                  <c:v>11/9/2012</c:v>
                </c:pt>
                <c:pt idx="1475">
                  <c:v>11/9/2012</c:v>
                </c:pt>
                <c:pt idx="1476">
                  <c:v>11/9/2012</c:v>
                </c:pt>
                <c:pt idx="1477">
                  <c:v>11/9/2012</c:v>
                </c:pt>
                <c:pt idx="1478">
                  <c:v>11/9/2012</c:v>
                </c:pt>
                <c:pt idx="1479">
                  <c:v>11/9/2012</c:v>
                </c:pt>
                <c:pt idx="1480">
                  <c:v>11/9/2012</c:v>
                </c:pt>
                <c:pt idx="1481">
                  <c:v>11/9/2012</c:v>
                </c:pt>
                <c:pt idx="1482">
                  <c:v>11/9/2012</c:v>
                </c:pt>
                <c:pt idx="1483">
                  <c:v>11/9/2012</c:v>
                </c:pt>
                <c:pt idx="1484">
                  <c:v>11/9/2012</c:v>
                </c:pt>
                <c:pt idx="1485">
                  <c:v>11/9/2012</c:v>
                </c:pt>
                <c:pt idx="1486">
                  <c:v>11/9/2012</c:v>
                </c:pt>
                <c:pt idx="1487">
                  <c:v>11/9/2012</c:v>
                </c:pt>
                <c:pt idx="1488">
                  <c:v>11/9/2012</c:v>
                </c:pt>
                <c:pt idx="1489">
                  <c:v>11/9/2012</c:v>
                </c:pt>
                <c:pt idx="1490">
                  <c:v>11/9/2012</c:v>
                </c:pt>
                <c:pt idx="1491">
                  <c:v>11/9/2012</c:v>
                </c:pt>
                <c:pt idx="1492">
                  <c:v>11/9/2012</c:v>
                </c:pt>
                <c:pt idx="1493">
                  <c:v>11/9/2012</c:v>
                </c:pt>
                <c:pt idx="1494">
                  <c:v>11/9/2012</c:v>
                </c:pt>
                <c:pt idx="1495">
                  <c:v>11/9/2012</c:v>
                </c:pt>
                <c:pt idx="1496">
                  <c:v>11/9/2012</c:v>
                </c:pt>
                <c:pt idx="1497">
                  <c:v>11/9/2012</c:v>
                </c:pt>
                <c:pt idx="1498">
                  <c:v>11/9/2012</c:v>
                </c:pt>
                <c:pt idx="1499">
                  <c:v>11/9/2012</c:v>
                </c:pt>
                <c:pt idx="1500">
                  <c:v>11/9/2012</c:v>
                </c:pt>
                <c:pt idx="1501">
                  <c:v>11/9/2012</c:v>
                </c:pt>
                <c:pt idx="1502">
                  <c:v>11/9/2012</c:v>
                </c:pt>
                <c:pt idx="1503">
                  <c:v>11/9/2012</c:v>
                </c:pt>
                <c:pt idx="1504">
                  <c:v>11/9/2012</c:v>
                </c:pt>
                <c:pt idx="1505">
                  <c:v>11/9/2012</c:v>
                </c:pt>
                <c:pt idx="1506">
                  <c:v>11/9/2012</c:v>
                </c:pt>
                <c:pt idx="1507">
                  <c:v>11/9/2012</c:v>
                </c:pt>
                <c:pt idx="1508">
                  <c:v>11/9/2012</c:v>
                </c:pt>
                <c:pt idx="1509">
                  <c:v>11/9/2012</c:v>
                </c:pt>
                <c:pt idx="1510">
                  <c:v>11/9/2012</c:v>
                </c:pt>
                <c:pt idx="1511">
                  <c:v>11/9/2012</c:v>
                </c:pt>
                <c:pt idx="1512">
                  <c:v>11/9/2012</c:v>
                </c:pt>
                <c:pt idx="1513">
                  <c:v>11/9/2012</c:v>
                </c:pt>
                <c:pt idx="1514">
                  <c:v>11/9/2012</c:v>
                </c:pt>
                <c:pt idx="1515">
                  <c:v>11/9/2012</c:v>
                </c:pt>
                <c:pt idx="1516">
                  <c:v>11/9/2012</c:v>
                </c:pt>
                <c:pt idx="1517">
                  <c:v>11/9/2012</c:v>
                </c:pt>
                <c:pt idx="1518">
                  <c:v>11/9/2012</c:v>
                </c:pt>
                <c:pt idx="1519">
                  <c:v>11/9/2012</c:v>
                </c:pt>
                <c:pt idx="1520">
                  <c:v>11/9/2012</c:v>
                </c:pt>
                <c:pt idx="1521">
                  <c:v>11/9/2012</c:v>
                </c:pt>
                <c:pt idx="1522">
                  <c:v>11/9/2012</c:v>
                </c:pt>
                <c:pt idx="1523">
                  <c:v>11/9/2012</c:v>
                </c:pt>
                <c:pt idx="1524">
                  <c:v>11/9/2012</c:v>
                </c:pt>
                <c:pt idx="1525">
                  <c:v>11/9/2012</c:v>
                </c:pt>
                <c:pt idx="1526">
                  <c:v>11/9/2012</c:v>
                </c:pt>
                <c:pt idx="1527">
                  <c:v>11/9/2012</c:v>
                </c:pt>
                <c:pt idx="1528">
                  <c:v>11/9/2012</c:v>
                </c:pt>
                <c:pt idx="1529">
                  <c:v>11/9/2012</c:v>
                </c:pt>
                <c:pt idx="1530">
                  <c:v>11/9/2012</c:v>
                </c:pt>
                <c:pt idx="1531">
                  <c:v>11/9/2012</c:v>
                </c:pt>
                <c:pt idx="1532">
                  <c:v>11/9/2012</c:v>
                </c:pt>
                <c:pt idx="1533">
                  <c:v>11/9/2012</c:v>
                </c:pt>
                <c:pt idx="1534">
                  <c:v>11/9/2012</c:v>
                </c:pt>
                <c:pt idx="1535">
                  <c:v>11/9/2012</c:v>
                </c:pt>
                <c:pt idx="1536">
                  <c:v>11/9/2012</c:v>
                </c:pt>
                <c:pt idx="1537">
                  <c:v>11/9/2012</c:v>
                </c:pt>
                <c:pt idx="1538">
                  <c:v>11/10/2012</c:v>
                </c:pt>
                <c:pt idx="1539">
                  <c:v>11/10/2012</c:v>
                </c:pt>
                <c:pt idx="1540">
                  <c:v>11/10/2012</c:v>
                </c:pt>
                <c:pt idx="1541">
                  <c:v>11/10/2012</c:v>
                </c:pt>
                <c:pt idx="1542">
                  <c:v>11/10/2012</c:v>
                </c:pt>
                <c:pt idx="1543">
                  <c:v>11/10/2012</c:v>
                </c:pt>
                <c:pt idx="1544">
                  <c:v>11/10/2012</c:v>
                </c:pt>
                <c:pt idx="1545">
                  <c:v>11/10/2012</c:v>
                </c:pt>
                <c:pt idx="1546">
                  <c:v>11/10/2012</c:v>
                </c:pt>
                <c:pt idx="1547">
                  <c:v>11/10/2012</c:v>
                </c:pt>
                <c:pt idx="1548">
                  <c:v>11/10/2012</c:v>
                </c:pt>
                <c:pt idx="1549">
                  <c:v>11/10/2012</c:v>
                </c:pt>
                <c:pt idx="1550">
                  <c:v>11/10/2012</c:v>
                </c:pt>
                <c:pt idx="1551">
                  <c:v>11/10/2012</c:v>
                </c:pt>
                <c:pt idx="1552">
                  <c:v>11/10/2012</c:v>
                </c:pt>
                <c:pt idx="1553">
                  <c:v>11/10/2012</c:v>
                </c:pt>
                <c:pt idx="1554">
                  <c:v>11/10/2012</c:v>
                </c:pt>
                <c:pt idx="1555">
                  <c:v>11/10/2012</c:v>
                </c:pt>
                <c:pt idx="1556">
                  <c:v>11/10/2012</c:v>
                </c:pt>
                <c:pt idx="1557">
                  <c:v>11/10/2012</c:v>
                </c:pt>
                <c:pt idx="1558">
                  <c:v>11/10/2012</c:v>
                </c:pt>
                <c:pt idx="1559">
                  <c:v>11/10/2012</c:v>
                </c:pt>
                <c:pt idx="1560">
                  <c:v>11/10/2012</c:v>
                </c:pt>
                <c:pt idx="1561">
                  <c:v>11/10/2012</c:v>
                </c:pt>
                <c:pt idx="1562">
                  <c:v>11/10/2012</c:v>
                </c:pt>
                <c:pt idx="1563">
                  <c:v>11/10/2012</c:v>
                </c:pt>
                <c:pt idx="1564">
                  <c:v>11/10/2012</c:v>
                </c:pt>
                <c:pt idx="1565">
                  <c:v>11/10/2012</c:v>
                </c:pt>
                <c:pt idx="1566">
                  <c:v>11/10/2012</c:v>
                </c:pt>
                <c:pt idx="1567">
                  <c:v>11/10/2012</c:v>
                </c:pt>
                <c:pt idx="1568">
                  <c:v>11/10/2012</c:v>
                </c:pt>
                <c:pt idx="1569">
                  <c:v>11/10/2012</c:v>
                </c:pt>
                <c:pt idx="1570">
                  <c:v>11/10/2012</c:v>
                </c:pt>
                <c:pt idx="1571">
                  <c:v>11/10/2012</c:v>
                </c:pt>
                <c:pt idx="1572">
                  <c:v>11/10/2012</c:v>
                </c:pt>
                <c:pt idx="1573">
                  <c:v>11/10/2012</c:v>
                </c:pt>
                <c:pt idx="1574">
                  <c:v>11/10/2012</c:v>
                </c:pt>
                <c:pt idx="1575">
                  <c:v>11/10/2012</c:v>
                </c:pt>
                <c:pt idx="1576">
                  <c:v>11/10/2012</c:v>
                </c:pt>
                <c:pt idx="1577">
                  <c:v>11/10/2012</c:v>
                </c:pt>
                <c:pt idx="1578">
                  <c:v>11/10/2012</c:v>
                </c:pt>
                <c:pt idx="1579">
                  <c:v>11/10/2012</c:v>
                </c:pt>
                <c:pt idx="1580">
                  <c:v>11/10/2012</c:v>
                </c:pt>
                <c:pt idx="1581">
                  <c:v>11/10/2012</c:v>
                </c:pt>
                <c:pt idx="1582">
                  <c:v>11/10/2012</c:v>
                </c:pt>
                <c:pt idx="1583">
                  <c:v>11/10/2012</c:v>
                </c:pt>
                <c:pt idx="1584">
                  <c:v>11/10/2012</c:v>
                </c:pt>
                <c:pt idx="1585">
                  <c:v>11/10/2012</c:v>
                </c:pt>
                <c:pt idx="1586">
                  <c:v>11/10/2012</c:v>
                </c:pt>
                <c:pt idx="1587">
                  <c:v>11/10/2012</c:v>
                </c:pt>
                <c:pt idx="1588">
                  <c:v>11/10/2012</c:v>
                </c:pt>
                <c:pt idx="1589">
                  <c:v>11/10/2012</c:v>
                </c:pt>
                <c:pt idx="1590">
                  <c:v>11/10/2012</c:v>
                </c:pt>
                <c:pt idx="1591">
                  <c:v>11/10/2012</c:v>
                </c:pt>
                <c:pt idx="1592">
                  <c:v>11/10/2012</c:v>
                </c:pt>
                <c:pt idx="1593">
                  <c:v>11/10/2012</c:v>
                </c:pt>
                <c:pt idx="1594">
                  <c:v>11/10/2012</c:v>
                </c:pt>
                <c:pt idx="1595">
                  <c:v>11/10/2012</c:v>
                </c:pt>
                <c:pt idx="1596">
                  <c:v>11/10/2012</c:v>
                </c:pt>
                <c:pt idx="1597">
                  <c:v>11/10/2012</c:v>
                </c:pt>
                <c:pt idx="1598">
                  <c:v>11/10/2012</c:v>
                </c:pt>
                <c:pt idx="1599">
                  <c:v>11/10/2012</c:v>
                </c:pt>
                <c:pt idx="1600">
                  <c:v>11/10/2012</c:v>
                </c:pt>
                <c:pt idx="1601">
                  <c:v>11/10/2012</c:v>
                </c:pt>
                <c:pt idx="1602">
                  <c:v>11/10/2012</c:v>
                </c:pt>
                <c:pt idx="1603">
                  <c:v>11/10/2012</c:v>
                </c:pt>
                <c:pt idx="1604">
                  <c:v>11/10/2012</c:v>
                </c:pt>
                <c:pt idx="1605">
                  <c:v>11/10/2012</c:v>
                </c:pt>
                <c:pt idx="1606">
                  <c:v>11/10/2012</c:v>
                </c:pt>
                <c:pt idx="1607">
                  <c:v>11/10/2012</c:v>
                </c:pt>
                <c:pt idx="1608">
                  <c:v>11/10/2012</c:v>
                </c:pt>
                <c:pt idx="1609">
                  <c:v>11/10/2012</c:v>
                </c:pt>
                <c:pt idx="1610">
                  <c:v>11/10/2012</c:v>
                </c:pt>
                <c:pt idx="1611">
                  <c:v>11/10/2012</c:v>
                </c:pt>
                <c:pt idx="1612">
                  <c:v>11/10/2012</c:v>
                </c:pt>
                <c:pt idx="1613">
                  <c:v>11/10/2012</c:v>
                </c:pt>
                <c:pt idx="1614">
                  <c:v>11/10/2012</c:v>
                </c:pt>
                <c:pt idx="1615">
                  <c:v>11/10/2012</c:v>
                </c:pt>
                <c:pt idx="1616">
                  <c:v>11/10/2012</c:v>
                </c:pt>
                <c:pt idx="1617">
                  <c:v>11/10/2012</c:v>
                </c:pt>
                <c:pt idx="1618">
                  <c:v>11/10/2012</c:v>
                </c:pt>
                <c:pt idx="1619">
                  <c:v>11/10/2012</c:v>
                </c:pt>
                <c:pt idx="1620">
                  <c:v>11/10/2012</c:v>
                </c:pt>
                <c:pt idx="1621">
                  <c:v>11/10/2012</c:v>
                </c:pt>
                <c:pt idx="1622">
                  <c:v>11/10/2012</c:v>
                </c:pt>
                <c:pt idx="1623">
                  <c:v>11/10/2012</c:v>
                </c:pt>
                <c:pt idx="1624">
                  <c:v>11/10/2012</c:v>
                </c:pt>
                <c:pt idx="1625">
                  <c:v>11/10/2012</c:v>
                </c:pt>
                <c:pt idx="1626">
                  <c:v>11/10/2012</c:v>
                </c:pt>
                <c:pt idx="1627">
                  <c:v>11/10/2012</c:v>
                </c:pt>
                <c:pt idx="1628">
                  <c:v>11/10/2012</c:v>
                </c:pt>
                <c:pt idx="1629">
                  <c:v>11/10/2012</c:v>
                </c:pt>
                <c:pt idx="1630">
                  <c:v>11/10/2012</c:v>
                </c:pt>
                <c:pt idx="1631">
                  <c:v>11/10/2012</c:v>
                </c:pt>
                <c:pt idx="1632">
                  <c:v>11/10/2012</c:v>
                </c:pt>
                <c:pt idx="1633">
                  <c:v>11/10/2012</c:v>
                </c:pt>
                <c:pt idx="1634">
                  <c:v>11/11/2012</c:v>
                </c:pt>
                <c:pt idx="1635">
                  <c:v>11/11/2012</c:v>
                </c:pt>
                <c:pt idx="1636">
                  <c:v>11/11/2012</c:v>
                </c:pt>
                <c:pt idx="1637">
                  <c:v>11/11/2012</c:v>
                </c:pt>
                <c:pt idx="1638">
                  <c:v>11/11/2012</c:v>
                </c:pt>
                <c:pt idx="1639">
                  <c:v>11/11/2012</c:v>
                </c:pt>
                <c:pt idx="1640">
                  <c:v>11/11/2012</c:v>
                </c:pt>
                <c:pt idx="1641">
                  <c:v>11/11/2012</c:v>
                </c:pt>
                <c:pt idx="1642">
                  <c:v>11/11/2012</c:v>
                </c:pt>
                <c:pt idx="1643">
                  <c:v>11/11/2012</c:v>
                </c:pt>
                <c:pt idx="1644">
                  <c:v>11/11/2012</c:v>
                </c:pt>
                <c:pt idx="1645">
                  <c:v>11/11/2012</c:v>
                </c:pt>
                <c:pt idx="1646">
                  <c:v>11/11/2012</c:v>
                </c:pt>
                <c:pt idx="1647">
                  <c:v>11/11/2012</c:v>
                </c:pt>
                <c:pt idx="1648">
                  <c:v>11/11/2012</c:v>
                </c:pt>
                <c:pt idx="1649">
                  <c:v>11/11/2012</c:v>
                </c:pt>
                <c:pt idx="1650">
                  <c:v>11/11/2012</c:v>
                </c:pt>
                <c:pt idx="1651">
                  <c:v>11/11/2012</c:v>
                </c:pt>
                <c:pt idx="1652">
                  <c:v>11/11/2012</c:v>
                </c:pt>
                <c:pt idx="1653">
                  <c:v>11/11/2012</c:v>
                </c:pt>
                <c:pt idx="1654">
                  <c:v>11/11/2012</c:v>
                </c:pt>
                <c:pt idx="1655">
                  <c:v>11/11/2012</c:v>
                </c:pt>
                <c:pt idx="1656">
                  <c:v>11/11/2012</c:v>
                </c:pt>
                <c:pt idx="1657">
                  <c:v>11/11/2012</c:v>
                </c:pt>
                <c:pt idx="1658">
                  <c:v>11/11/2012</c:v>
                </c:pt>
                <c:pt idx="1659">
                  <c:v>11/11/2012</c:v>
                </c:pt>
                <c:pt idx="1660">
                  <c:v>11/11/2012</c:v>
                </c:pt>
                <c:pt idx="1661">
                  <c:v>11/11/2012</c:v>
                </c:pt>
                <c:pt idx="1662">
                  <c:v>11/11/2012</c:v>
                </c:pt>
                <c:pt idx="1663">
                  <c:v>11/11/2012</c:v>
                </c:pt>
                <c:pt idx="1664">
                  <c:v>11/11/2012</c:v>
                </c:pt>
                <c:pt idx="1665">
                  <c:v>11/11/2012</c:v>
                </c:pt>
                <c:pt idx="1666">
                  <c:v>11/11/2012</c:v>
                </c:pt>
                <c:pt idx="1667">
                  <c:v>11/11/2012</c:v>
                </c:pt>
                <c:pt idx="1668">
                  <c:v>11/11/2012</c:v>
                </c:pt>
                <c:pt idx="1669">
                  <c:v>11/11/2012</c:v>
                </c:pt>
                <c:pt idx="1670">
                  <c:v>11/11/2012</c:v>
                </c:pt>
                <c:pt idx="1671">
                  <c:v>11/11/2012</c:v>
                </c:pt>
                <c:pt idx="1672">
                  <c:v>11/11/2012</c:v>
                </c:pt>
                <c:pt idx="1673">
                  <c:v>11/11/2012</c:v>
                </c:pt>
                <c:pt idx="1674">
                  <c:v>11/11/2012</c:v>
                </c:pt>
                <c:pt idx="1675">
                  <c:v>11/11/2012</c:v>
                </c:pt>
                <c:pt idx="1676">
                  <c:v>11/11/2012</c:v>
                </c:pt>
                <c:pt idx="1677">
                  <c:v>11/11/2012</c:v>
                </c:pt>
                <c:pt idx="1678">
                  <c:v>11/11/2012</c:v>
                </c:pt>
                <c:pt idx="1679">
                  <c:v>11/11/2012</c:v>
                </c:pt>
                <c:pt idx="1680">
                  <c:v>11/11/2012</c:v>
                </c:pt>
                <c:pt idx="1681">
                  <c:v>11/11/2012</c:v>
                </c:pt>
                <c:pt idx="1682">
                  <c:v>11/11/2012</c:v>
                </c:pt>
                <c:pt idx="1683">
                  <c:v>11/11/2012</c:v>
                </c:pt>
                <c:pt idx="1684">
                  <c:v>11/11/2012</c:v>
                </c:pt>
                <c:pt idx="1685">
                  <c:v>11/11/2012</c:v>
                </c:pt>
                <c:pt idx="1686">
                  <c:v>11/11/2012</c:v>
                </c:pt>
                <c:pt idx="1687">
                  <c:v>11/11/2012</c:v>
                </c:pt>
                <c:pt idx="1688">
                  <c:v>11/11/2012</c:v>
                </c:pt>
                <c:pt idx="1689">
                  <c:v>11/11/2012</c:v>
                </c:pt>
                <c:pt idx="1690">
                  <c:v>11/11/2012</c:v>
                </c:pt>
                <c:pt idx="1691">
                  <c:v>11/11/2012</c:v>
                </c:pt>
                <c:pt idx="1692">
                  <c:v>11/11/2012</c:v>
                </c:pt>
                <c:pt idx="1693">
                  <c:v>11/11/2012</c:v>
                </c:pt>
                <c:pt idx="1694">
                  <c:v>11/11/2012</c:v>
                </c:pt>
                <c:pt idx="1695">
                  <c:v>11/11/2012</c:v>
                </c:pt>
                <c:pt idx="1696">
                  <c:v>11/11/2012</c:v>
                </c:pt>
                <c:pt idx="1697">
                  <c:v>11/11/2012</c:v>
                </c:pt>
                <c:pt idx="1698">
                  <c:v>11/11/2012</c:v>
                </c:pt>
                <c:pt idx="1699">
                  <c:v>11/11/2012</c:v>
                </c:pt>
                <c:pt idx="1700">
                  <c:v>11/11/2012</c:v>
                </c:pt>
                <c:pt idx="1701">
                  <c:v>11/11/2012</c:v>
                </c:pt>
                <c:pt idx="1702">
                  <c:v>11/11/2012</c:v>
                </c:pt>
                <c:pt idx="1703">
                  <c:v>11/11/2012</c:v>
                </c:pt>
                <c:pt idx="1704">
                  <c:v>11/11/2012</c:v>
                </c:pt>
                <c:pt idx="1705">
                  <c:v>11/11/2012</c:v>
                </c:pt>
                <c:pt idx="1706">
                  <c:v>11/11/2012</c:v>
                </c:pt>
                <c:pt idx="1707">
                  <c:v>11/11/2012</c:v>
                </c:pt>
                <c:pt idx="1708">
                  <c:v>11/11/2012</c:v>
                </c:pt>
                <c:pt idx="1709">
                  <c:v>11/11/2012</c:v>
                </c:pt>
                <c:pt idx="1710">
                  <c:v>11/11/2012</c:v>
                </c:pt>
                <c:pt idx="1711">
                  <c:v>11/11/2012</c:v>
                </c:pt>
                <c:pt idx="1712">
                  <c:v>11/11/2012</c:v>
                </c:pt>
                <c:pt idx="1713">
                  <c:v>11/11/2012</c:v>
                </c:pt>
                <c:pt idx="1714">
                  <c:v>11/11/2012</c:v>
                </c:pt>
                <c:pt idx="1715">
                  <c:v>11/11/2012</c:v>
                </c:pt>
                <c:pt idx="1716">
                  <c:v>11/11/2012</c:v>
                </c:pt>
                <c:pt idx="1717">
                  <c:v>11/11/2012</c:v>
                </c:pt>
                <c:pt idx="1718">
                  <c:v>11/11/2012</c:v>
                </c:pt>
                <c:pt idx="1719">
                  <c:v>11/11/2012</c:v>
                </c:pt>
                <c:pt idx="1720">
                  <c:v>11/11/2012</c:v>
                </c:pt>
                <c:pt idx="1721">
                  <c:v>11/11/2012</c:v>
                </c:pt>
                <c:pt idx="1722">
                  <c:v>11/11/2012</c:v>
                </c:pt>
                <c:pt idx="1723">
                  <c:v>11/11/2012</c:v>
                </c:pt>
                <c:pt idx="1724">
                  <c:v>11/11/2012</c:v>
                </c:pt>
                <c:pt idx="1725">
                  <c:v>11/11/2012</c:v>
                </c:pt>
                <c:pt idx="1726">
                  <c:v>11/11/2012</c:v>
                </c:pt>
                <c:pt idx="1727">
                  <c:v>11/11/2012</c:v>
                </c:pt>
                <c:pt idx="1728">
                  <c:v>11/11/2012</c:v>
                </c:pt>
                <c:pt idx="1729">
                  <c:v>11/11/2012</c:v>
                </c:pt>
                <c:pt idx="1730">
                  <c:v>11/12/2012</c:v>
                </c:pt>
                <c:pt idx="1731">
                  <c:v>11/12/2012</c:v>
                </c:pt>
                <c:pt idx="1732">
                  <c:v>11/12/2012</c:v>
                </c:pt>
                <c:pt idx="1733">
                  <c:v>11/12/2012</c:v>
                </c:pt>
                <c:pt idx="1734">
                  <c:v>11/12/2012</c:v>
                </c:pt>
                <c:pt idx="1735">
                  <c:v>11/12/2012</c:v>
                </c:pt>
                <c:pt idx="1736">
                  <c:v>11/12/2012</c:v>
                </c:pt>
                <c:pt idx="1737">
                  <c:v>11/12/2012</c:v>
                </c:pt>
                <c:pt idx="1738">
                  <c:v>11/12/2012</c:v>
                </c:pt>
                <c:pt idx="1739">
                  <c:v>11/12/2012</c:v>
                </c:pt>
                <c:pt idx="1740">
                  <c:v>11/12/2012</c:v>
                </c:pt>
                <c:pt idx="1741">
                  <c:v>11/12/2012</c:v>
                </c:pt>
                <c:pt idx="1742">
                  <c:v>11/12/2012</c:v>
                </c:pt>
                <c:pt idx="1743">
                  <c:v>11/12/2012</c:v>
                </c:pt>
                <c:pt idx="1744">
                  <c:v>11/12/2012</c:v>
                </c:pt>
                <c:pt idx="1745">
                  <c:v>11/12/2012</c:v>
                </c:pt>
                <c:pt idx="1746">
                  <c:v>11/12/2012</c:v>
                </c:pt>
                <c:pt idx="1747">
                  <c:v>11/12/2012</c:v>
                </c:pt>
                <c:pt idx="1748">
                  <c:v>11/12/2012</c:v>
                </c:pt>
                <c:pt idx="1749">
                  <c:v>11/12/2012</c:v>
                </c:pt>
                <c:pt idx="1750">
                  <c:v>11/12/2012</c:v>
                </c:pt>
                <c:pt idx="1751">
                  <c:v>11/12/2012</c:v>
                </c:pt>
                <c:pt idx="1752">
                  <c:v>11/12/2012</c:v>
                </c:pt>
                <c:pt idx="1753">
                  <c:v>11/12/2012</c:v>
                </c:pt>
                <c:pt idx="1754">
                  <c:v>11/12/2012</c:v>
                </c:pt>
                <c:pt idx="1755">
                  <c:v>11/12/2012</c:v>
                </c:pt>
                <c:pt idx="1756">
                  <c:v>11/12/2012</c:v>
                </c:pt>
                <c:pt idx="1757">
                  <c:v>11/12/2012</c:v>
                </c:pt>
                <c:pt idx="1758">
                  <c:v>11/12/2012</c:v>
                </c:pt>
                <c:pt idx="1759">
                  <c:v>11/12/2012</c:v>
                </c:pt>
                <c:pt idx="1760">
                  <c:v>11/12/2012</c:v>
                </c:pt>
                <c:pt idx="1761">
                  <c:v>11/12/2012</c:v>
                </c:pt>
                <c:pt idx="1762">
                  <c:v>11/12/2012</c:v>
                </c:pt>
                <c:pt idx="1763">
                  <c:v>11/12/2012</c:v>
                </c:pt>
                <c:pt idx="1764">
                  <c:v>11/12/2012</c:v>
                </c:pt>
                <c:pt idx="1765">
                  <c:v>11/12/2012</c:v>
                </c:pt>
                <c:pt idx="1766">
                  <c:v>11/12/2012</c:v>
                </c:pt>
                <c:pt idx="1767">
                  <c:v>11/12/2012</c:v>
                </c:pt>
                <c:pt idx="1768">
                  <c:v>11/12/2012</c:v>
                </c:pt>
                <c:pt idx="1769">
                  <c:v>11/12/2012</c:v>
                </c:pt>
                <c:pt idx="1770">
                  <c:v>11/12/2012</c:v>
                </c:pt>
                <c:pt idx="1771">
                  <c:v>11/12/2012</c:v>
                </c:pt>
                <c:pt idx="1772">
                  <c:v>11/12/2012</c:v>
                </c:pt>
                <c:pt idx="1773">
                  <c:v>11/12/2012</c:v>
                </c:pt>
                <c:pt idx="1774">
                  <c:v>11/12/2012</c:v>
                </c:pt>
                <c:pt idx="1775">
                  <c:v>11/12/2012</c:v>
                </c:pt>
                <c:pt idx="1776">
                  <c:v>11/12/2012</c:v>
                </c:pt>
                <c:pt idx="1777">
                  <c:v>11/12/2012</c:v>
                </c:pt>
                <c:pt idx="1778">
                  <c:v>11/12/2012</c:v>
                </c:pt>
                <c:pt idx="1779">
                  <c:v>11/12/2012</c:v>
                </c:pt>
                <c:pt idx="1780">
                  <c:v>11/12/2012</c:v>
                </c:pt>
                <c:pt idx="1781">
                  <c:v>11/12/2012</c:v>
                </c:pt>
                <c:pt idx="1782">
                  <c:v>11/12/2012</c:v>
                </c:pt>
                <c:pt idx="1783">
                  <c:v>11/12/2012</c:v>
                </c:pt>
                <c:pt idx="1784">
                  <c:v>11/12/2012</c:v>
                </c:pt>
                <c:pt idx="1785">
                  <c:v>11/12/2012</c:v>
                </c:pt>
                <c:pt idx="1786">
                  <c:v>11/12/2012</c:v>
                </c:pt>
                <c:pt idx="1787">
                  <c:v>11/12/2012</c:v>
                </c:pt>
                <c:pt idx="1788">
                  <c:v>11/12/2012</c:v>
                </c:pt>
                <c:pt idx="1789">
                  <c:v>11/12/2012</c:v>
                </c:pt>
                <c:pt idx="1790">
                  <c:v>11/12/2012</c:v>
                </c:pt>
                <c:pt idx="1791">
                  <c:v>11/12/2012</c:v>
                </c:pt>
                <c:pt idx="1792">
                  <c:v>11/12/2012</c:v>
                </c:pt>
                <c:pt idx="1793">
                  <c:v>11/12/2012</c:v>
                </c:pt>
                <c:pt idx="1794">
                  <c:v>11/12/2012</c:v>
                </c:pt>
                <c:pt idx="1795">
                  <c:v>11/12/2012</c:v>
                </c:pt>
                <c:pt idx="1796">
                  <c:v>11/12/2012</c:v>
                </c:pt>
                <c:pt idx="1797">
                  <c:v>11/12/2012</c:v>
                </c:pt>
                <c:pt idx="1798">
                  <c:v>11/12/2012</c:v>
                </c:pt>
                <c:pt idx="1799">
                  <c:v>11/12/2012</c:v>
                </c:pt>
                <c:pt idx="1800">
                  <c:v>11/12/2012</c:v>
                </c:pt>
                <c:pt idx="1801">
                  <c:v>11/12/2012</c:v>
                </c:pt>
                <c:pt idx="1802">
                  <c:v>11/12/2012</c:v>
                </c:pt>
                <c:pt idx="1803">
                  <c:v>11/12/2012</c:v>
                </c:pt>
                <c:pt idx="1804">
                  <c:v>11/12/2012</c:v>
                </c:pt>
                <c:pt idx="1805">
                  <c:v>11/12/2012</c:v>
                </c:pt>
                <c:pt idx="1806">
                  <c:v>11/12/2012</c:v>
                </c:pt>
                <c:pt idx="1807">
                  <c:v>11/12/2012</c:v>
                </c:pt>
                <c:pt idx="1808">
                  <c:v>11/12/2012</c:v>
                </c:pt>
                <c:pt idx="1809">
                  <c:v>11/12/2012</c:v>
                </c:pt>
                <c:pt idx="1810">
                  <c:v>11/12/2012</c:v>
                </c:pt>
                <c:pt idx="1811">
                  <c:v>11/12/2012</c:v>
                </c:pt>
                <c:pt idx="1812">
                  <c:v>11/12/2012</c:v>
                </c:pt>
                <c:pt idx="1813">
                  <c:v>11/12/2012</c:v>
                </c:pt>
                <c:pt idx="1814">
                  <c:v>11/12/2012</c:v>
                </c:pt>
                <c:pt idx="1815">
                  <c:v>11/12/2012</c:v>
                </c:pt>
                <c:pt idx="1816">
                  <c:v>11/12/2012</c:v>
                </c:pt>
                <c:pt idx="1817">
                  <c:v>11/12/2012</c:v>
                </c:pt>
                <c:pt idx="1818">
                  <c:v>11/12/2012</c:v>
                </c:pt>
                <c:pt idx="1819">
                  <c:v>11/12/2012</c:v>
                </c:pt>
                <c:pt idx="1820">
                  <c:v>11/12/2012</c:v>
                </c:pt>
                <c:pt idx="1821">
                  <c:v>11/12/2012</c:v>
                </c:pt>
                <c:pt idx="1822">
                  <c:v>11/12/2012</c:v>
                </c:pt>
                <c:pt idx="1823">
                  <c:v>11/12/2012</c:v>
                </c:pt>
                <c:pt idx="1824">
                  <c:v>11/12/2012</c:v>
                </c:pt>
                <c:pt idx="1825">
                  <c:v>11/12/2012</c:v>
                </c:pt>
              </c:strCache>
            </c:strRef>
          </c:cat>
          <c:val>
            <c:numRef>
              <c:f>'all jcnerr WQ stations Sandy an'!$C$3:$C$866</c:f>
              <c:numCache>
                <c:formatCode>General</c:formatCode>
                <c:ptCount val="864"/>
                <c:pt idx="0">
                  <c:v>2.56</c:v>
                </c:pt>
                <c:pt idx="1">
                  <c:v>2.6</c:v>
                </c:pt>
                <c:pt idx="2">
                  <c:v>2.64</c:v>
                </c:pt>
                <c:pt idx="3">
                  <c:v>2.69</c:v>
                </c:pt>
                <c:pt idx="4">
                  <c:v>2.72</c:v>
                </c:pt>
                <c:pt idx="5">
                  <c:v>2.75</c:v>
                </c:pt>
                <c:pt idx="6">
                  <c:v>2.8</c:v>
                </c:pt>
                <c:pt idx="7">
                  <c:v>2.84</c:v>
                </c:pt>
                <c:pt idx="8">
                  <c:v>2.88</c:v>
                </c:pt>
                <c:pt idx="9">
                  <c:v>2.92</c:v>
                </c:pt>
                <c:pt idx="10">
                  <c:v>2.97</c:v>
                </c:pt>
                <c:pt idx="11">
                  <c:v>3.02</c:v>
                </c:pt>
                <c:pt idx="12">
                  <c:v>3.05</c:v>
                </c:pt>
                <c:pt idx="13">
                  <c:v>3.09</c:v>
                </c:pt>
                <c:pt idx="14">
                  <c:v>3.13</c:v>
                </c:pt>
                <c:pt idx="15">
                  <c:v>3.18</c:v>
                </c:pt>
                <c:pt idx="16">
                  <c:v>3.21</c:v>
                </c:pt>
                <c:pt idx="17">
                  <c:v>3.23</c:v>
                </c:pt>
                <c:pt idx="18">
                  <c:v>3.25</c:v>
                </c:pt>
                <c:pt idx="19">
                  <c:v>3.27</c:v>
                </c:pt>
                <c:pt idx="20">
                  <c:v>3.27</c:v>
                </c:pt>
                <c:pt idx="21">
                  <c:v>3.27</c:v>
                </c:pt>
                <c:pt idx="22">
                  <c:v>3.26</c:v>
                </c:pt>
                <c:pt idx="23">
                  <c:v>3.23</c:v>
                </c:pt>
                <c:pt idx="24">
                  <c:v>3.19</c:v>
                </c:pt>
                <c:pt idx="25">
                  <c:v>3.16</c:v>
                </c:pt>
                <c:pt idx="26">
                  <c:v>3.11</c:v>
                </c:pt>
                <c:pt idx="27">
                  <c:v>3.05</c:v>
                </c:pt>
                <c:pt idx="28">
                  <c:v>3.0</c:v>
                </c:pt>
                <c:pt idx="29">
                  <c:v>2.97</c:v>
                </c:pt>
                <c:pt idx="30">
                  <c:v>2.91</c:v>
                </c:pt>
                <c:pt idx="31">
                  <c:v>2.86</c:v>
                </c:pt>
                <c:pt idx="32">
                  <c:v>2.829999999999999</c:v>
                </c:pt>
                <c:pt idx="33">
                  <c:v>2.79</c:v>
                </c:pt>
                <c:pt idx="34">
                  <c:v>2.75</c:v>
                </c:pt>
                <c:pt idx="35">
                  <c:v>2.71</c:v>
                </c:pt>
                <c:pt idx="36">
                  <c:v>2.65</c:v>
                </c:pt>
                <c:pt idx="37">
                  <c:v>2.62</c:v>
                </c:pt>
                <c:pt idx="38">
                  <c:v>2.58</c:v>
                </c:pt>
                <c:pt idx="39">
                  <c:v>2.54</c:v>
                </c:pt>
                <c:pt idx="40">
                  <c:v>2.52</c:v>
                </c:pt>
                <c:pt idx="41">
                  <c:v>2.5</c:v>
                </c:pt>
                <c:pt idx="42">
                  <c:v>2.47</c:v>
                </c:pt>
                <c:pt idx="43">
                  <c:v>2.46</c:v>
                </c:pt>
                <c:pt idx="44">
                  <c:v>2.46</c:v>
                </c:pt>
                <c:pt idx="45">
                  <c:v>2.46</c:v>
                </c:pt>
                <c:pt idx="46">
                  <c:v>2.48</c:v>
                </c:pt>
                <c:pt idx="47">
                  <c:v>2.51</c:v>
                </c:pt>
                <c:pt idx="48">
                  <c:v>2.54</c:v>
                </c:pt>
                <c:pt idx="49">
                  <c:v>2.57</c:v>
                </c:pt>
                <c:pt idx="50">
                  <c:v>2.6</c:v>
                </c:pt>
                <c:pt idx="51">
                  <c:v>2.64</c:v>
                </c:pt>
                <c:pt idx="52">
                  <c:v>2.68</c:v>
                </c:pt>
                <c:pt idx="53">
                  <c:v>2.71</c:v>
                </c:pt>
                <c:pt idx="54">
                  <c:v>2.75</c:v>
                </c:pt>
                <c:pt idx="55">
                  <c:v>2.8</c:v>
                </c:pt>
                <c:pt idx="56">
                  <c:v>2.84</c:v>
                </c:pt>
                <c:pt idx="57">
                  <c:v>2.87</c:v>
                </c:pt>
                <c:pt idx="58">
                  <c:v>2.91</c:v>
                </c:pt>
                <c:pt idx="59">
                  <c:v>2.94</c:v>
                </c:pt>
                <c:pt idx="60">
                  <c:v>3.0</c:v>
                </c:pt>
                <c:pt idx="61">
                  <c:v>3.04</c:v>
                </c:pt>
                <c:pt idx="62">
                  <c:v>3.09</c:v>
                </c:pt>
                <c:pt idx="63">
                  <c:v>3.13</c:v>
                </c:pt>
                <c:pt idx="64">
                  <c:v>3.17</c:v>
                </c:pt>
                <c:pt idx="65">
                  <c:v>3.2</c:v>
                </c:pt>
                <c:pt idx="66">
                  <c:v>3.24</c:v>
                </c:pt>
                <c:pt idx="67">
                  <c:v>3.27</c:v>
                </c:pt>
                <c:pt idx="68">
                  <c:v>3.28</c:v>
                </c:pt>
                <c:pt idx="69">
                  <c:v>3.309999999999999</c:v>
                </c:pt>
                <c:pt idx="70">
                  <c:v>3.309999999999999</c:v>
                </c:pt>
                <c:pt idx="71">
                  <c:v>3.309999999999999</c:v>
                </c:pt>
                <c:pt idx="72">
                  <c:v>3.28</c:v>
                </c:pt>
                <c:pt idx="73">
                  <c:v>3.24</c:v>
                </c:pt>
                <c:pt idx="74">
                  <c:v>3.21</c:v>
                </c:pt>
                <c:pt idx="75">
                  <c:v>3.16</c:v>
                </c:pt>
                <c:pt idx="76">
                  <c:v>3.11</c:v>
                </c:pt>
                <c:pt idx="77">
                  <c:v>3.05</c:v>
                </c:pt>
                <c:pt idx="78">
                  <c:v>3.01</c:v>
                </c:pt>
                <c:pt idx="79">
                  <c:v>2.95</c:v>
                </c:pt>
                <c:pt idx="80">
                  <c:v>2.9</c:v>
                </c:pt>
                <c:pt idx="81">
                  <c:v>2.849999999999999</c:v>
                </c:pt>
                <c:pt idx="82">
                  <c:v>2.79</c:v>
                </c:pt>
                <c:pt idx="83">
                  <c:v>2.76</c:v>
                </c:pt>
                <c:pt idx="84">
                  <c:v>2.73</c:v>
                </c:pt>
                <c:pt idx="85">
                  <c:v>2.68</c:v>
                </c:pt>
                <c:pt idx="86">
                  <c:v>2.62</c:v>
                </c:pt>
                <c:pt idx="87">
                  <c:v>2.58</c:v>
                </c:pt>
                <c:pt idx="88">
                  <c:v>2.53</c:v>
                </c:pt>
                <c:pt idx="89">
                  <c:v>2.5</c:v>
                </c:pt>
                <c:pt idx="90">
                  <c:v>2.47</c:v>
                </c:pt>
                <c:pt idx="91">
                  <c:v>2.46</c:v>
                </c:pt>
                <c:pt idx="92">
                  <c:v>2.44</c:v>
                </c:pt>
                <c:pt idx="93">
                  <c:v>2.42</c:v>
                </c:pt>
                <c:pt idx="94">
                  <c:v>2.42</c:v>
                </c:pt>
                <c:pt idx="95">
                  <c:v>2.43</c:v>
                </c:pt>
                <c:pt idx="96">
                  <c:v>2.44</c:v>
                </c:pt>
                <c:pt idx="97">
                  <c:v>2.46</c:v>
                </c:pt>
                <c:pt idx="98">
                  <c:v>2.49</c:v>
                </c:pt>
                <c:pt idx="99">
                  <c:v>2.54</c:v>
                </c:pt>
                <c:pt idx="100">
                  <c:v>2.58</c:v>
                </c:pt>
                <c:pt idx="101">
                  <c:v>2.62</c:v>
                </c:pt>
                <c:pt idx="102">
                  <c:v>2.65</c:v>
                </c:pt>
                <c:pt idx="103">
                  <c:v>2.7</c:v>
                </c:pt>
                <c:pt idx="104">
                  <c:v>2.73</c:v>
                </c:pt>
                <c:pt idx="105">
                  <c:v>2.78</c:v>
                </c:pt>
                <c:pt idx="106">
                  <c:v>2.82</c:v>
                </c:pt>
                <c:pt idx="107">
                  <c:v>2.88</c:v>
                </c:pt>
                <c:pt idx="108">
                  <c:v>2.92</c:v>
                </c:pt>
                <c:pt idx="109">
                  <c:v>2.97</c:v>
                </c:pt>
                <c:pt idx="110">
                  <c:v>3.01</c:v>
                </c:pt>
                <c:pt idx="111">
                  <c:v>3.06</c:v>
                </c:pt>
                <c:pt idx="112">
                  <c:v>3.1</c:v>
                </c:pt>
                <c:pt idx="113">
                  <c:v>3.16</c:v>
                </c:pt>
                <c:pt idx="114">
                  <c:v>3.19</c:v>
                </c:pt>
                <c:pt idx="115">
                  <c:v>3.22</c:v>
                </c:pt>
                <c:pt idx="116">
                  <c:v>3.26</c:v>
                </c:pt>
                <c:pt idx="117">
                  <c:v>3.27</c:v>
                </c:pt>
                <c:pt idx="118">
                  <c:v>3.3</c:v>
                </c:pt>
                <c:pt idx="119">
                  <c:v>3.3</c:v>
                </c:pt>
                <c:pt idx="120">
                  <c:v>3.3</c:v>
                </c:pt>
                <c:pt idx="121">
                  <c:v>3.309999999999999</c:v>
                </c:pt>
                <c:pt idx="122">
                  <c:v>3.3</c:v>
                </c:pt>
                <c:pt idx="123">
                  <c:v>3.25</c:v>
                </c:pt>
                <c:pt idx="124">
                  <c:v>3.2</c:v>
                </c:pt>
                <c:pt idx="125">
                  <c:v>3.16</c:v>
                </c:pt>
                <c:pt idx="126">
                  <c:v>3.1</c:v>
                </c:pt>
                <c:pt idx="127">
                  <c:v>3.06</c:v>
                </c:pt>
                <c:pt idx="128">
                  <c:v>3.01</c:v>
                </c:pt>
                <c:pt idx="129">
                  <c:v>2.96</c:v>
                </c:pt>
                <c:pt idx="130">
                  <c:v>2.92</c:v>
                </c:pt>
                <c:pt idx="131">
                  <c:v>2.88</c:v>
                </c:pt>
                <c:pt idx="132">
                  <c:v>2.84</c:v>
                </c:pt>
                <c:pt idx="133">
                  <c:v>2.8</c:v>
                </c:pt>
                <c:pt idx="134">
                  <c:v>2.77</c:v>
                </c:pt>
                <c:pt idx="135">
                  <c:v>2.7</c:v>
                </c:pt>
                <c:pt idx="136">
                  <c:v>2.66</c:v>
                </c:pt>
                <c:pt idx="137">
                  <c:v>2.63</c:v>
                </c:pt>
                <c:pt idx="138">
                  <c:v>2.6</c:v>
                </c:pt>
                <c:pt idx="139">
                  <c:v>2.57</c:v>
                </c:pt>
                <c:pt idx="140">
                  <c:v>2.52</c:v>
                </c:pt>
                <c:pt idx="141">
                  <c:v>2.49</c:v>
                </c:pt>
                <c:pt idx="142">
                  <c:v>2.48</c:v>
                </c:pt>
                <c:pt idx="143">
                  <c:v>2.47</c:v>
                </c:pt>
                <c:pt idx="144">
                  <c:v>2.47</c:v>
                </c:pt>
                <c:pt idx="145">
                  <c:v>2.48</c:v>
                </c:pt>
                <c:pt idx="146">
                  <c:v>2.5</c:v>
                </c:pt>
                <c:pt idx="147">
                  <c:v>2.52</c:v>
                </c:pt>
                <c:pt idx="148">
                  <c:v>2.54</c:v>
                </c:pt>
                <c:pt idx="149">
                  <c:v>2.55</c:v>
                </c:pt>
                <c:pt idx="150">
                  <c:v>2.6</c:v>
                </c:pt>
                <c:pt idx="151">
                  <c:v>2.62</c:v>
                </c:pt>
                <c:pt idx="152">
                  <c:v>2.65</c:v>
                </c:pt>
                <c:pt idx="153">
                  <c:v>2.7</c:v>
                </c:pt>
                <c:pt idx="154">
                  <c:v>2.76</c:v>
                </c:pt>
                <c:pt idx="155">
                  <c:v>2.8</c:v>
                </c:pt>
                <c:pt idx="156">
                  <c:v>2.84</c:v>
                </c:pt>
                <c:pt idx="157">
                  <c:v>2.87</c:v>
                </c:pt>
                <c:pt idx="158">
                  <c:v>2.92</c:v>
                </c:pt>
                <c:pt idx="159">
                  <c:v>2.96</c:v>
                </c:pt>
                <c:pt idx="160">
                  <c:v>3.01</c:v>
                </c:pt>
                <c:pt idx="161">
                  <c:v>3.05</c:v>
                </c:pt>
                <c:pt idx="162">
                  <c:v>3.09</c:v>
                </c:pt>
                <c:pt idx="163">
                  <c:v>3.13</c:v>
                </c:pt>
                <c:pt idx="164">
                  <c:v>3.17</c:v>
                </c:pt>
                <c:pt idx="165">
                  <c:v>3.21</c:v>
                </c:pt>
                <c:pt idx="166">
                  <c:v>3.23</c:v>
                </c:pt>
                <c:pt idx="167">
                  <c:v>3.25</c:v>
                </c:pt>
                <c:pt idx="168">
                  <c:v>3.27</c:v>
                </c:pt>
                <c:pt idx="169">
                  <c:v>3.26</c:v>
                </c:pt>
                <c:pt idx="170">
                  <c:v>3.27</c:v>
                </c:pt>
                <c:pt idx="171">
                  <c:v>3.26</c:v>
                </c:pt>
                <c:pt idx="172">
                  <c:v>3.22</c:v>
                </c:pt>
                <c:pt idx="173">
                  <c:v>3.16</c:v>
                </c:pt>
                <c:pt idx="174">
                  <c:v>3.12</c:v>
                </c:pt>
                <c:pt idx="175">
                  <c:v>3.07</c:v>
                </c:pt>
                <c:pt idx="176">
                  <c:v>3.01</c:v>
                </c:pt>
                <c:pt idx="177">
                  <c:v>2.97</c:v>
                </c:pt>
                <c:pt idx="178">
                  <c:v>2.92</c:v>
                </c:pt>
                <c:pt idx="179">
                  <c:v>2.86</c:v>
                </c:pt>
                <c:pt idx="180">
                  <c:v>2.8</c:v>
                </c:pt>
                <c:pt idx="181">
                  <c:v>2.75</c:v>
                </c:pt>
                <c:pt idx="182">
                  <c:v>2.7</c:v>
                </c:pt>
                <c:pt idx="183">
                  <c:v>2.66</c:v>
                </c:pt>
                <c:pt idx="184">
                  <c:v>2.62</c:v>
                </c:pt>
                <c:pt idx="185">
                  <c:v>2.57</c:v>
                </c:pt>
                <c:pt idx="186">
                  <c:v>2.54</c:v>
                </c:pt>
                <c:pt idx="187">
                  <c:v>2.5</c:v>
                </c:pt>
                <c:pt idx="188">
                  <c:v>2.48</c:v>
                </c:pt>
                <c:pt idx="189">
                  <c:v>2.45</c:v>
                </c:pt>
                <c:pt idx="190">
                  <c:v>2.43</c:v>
                </c:pt>
                <c:pt idx="191">
                  <c:v>2.41</c:v>
                </c:pt>
                <c:pt idx="192">
                  <c:v>2.41</c:v>
                </c:pt>
                <c:pt idx="193">
                  <c:v>2.4</c:v>
                </c:pt>
                <c:pt idx="194">
                  <c:v>2.41</c:v>
                </c:pt>
                <c:pt idx="195">
                  <c:v>2.44</c:v>
                </c:pt>
                <c:pt idx="196">
                  <c:v>2.48</c:v>
                </c:pt>
                <c:pt idx="197">
                  <c:v>2.52</c:v>
                </c:pt>
                <c:pt idx="198">
                  <c:v>2.54</c:v>
                </c:pt>
                <c:pt idx="199">
                  <c:v>2.58</c:v>
                </c:pt>
                <c:pt idx="200">
                  <c:v>2.62</c:v>
                </c:pt>
                <c:pt idx="201">
                  <c:v>2.66</c:v>
                </c:pt>
                <c:pt idx="202">
                  <c:v>2.72</c:v>
                </c:pt>
                <c:pt idx="203">
                  <c:v>2.77</c:v>
                </c:pt>
                <c:pt idx="204">
                  <c:v>2.809999999999999</c:v>
                </c:pt>
                <c:pt idx="205">
                  <c:v>2.86</c:v>
                </c:pt>
                <c:pt idx="206">
                  <c:v>2.9</c:v>
                </c:pt>
                <c:pt idx="207">
                  <c:v>2.96</c:v>
                </c:pt>
                <c:pt idx="208">
                  <c:v>3.01</c:v>
                </c:pt>
                <c:pt idx="209">
                  <c:v>3.06</c:v>
                </c:pt>
                <c:pt idx="210">
                  <c:v>3.11</c:v>
                </c:pt>
                <c:pt idx="211">
                  <c:v>3.17</c:v>
                </c:pt>
                <c:pt idx="212">
                  <c:v>3.22</c:v>
                </c:pt>
                <c:pt idx="213">
                  <c:v>3.26</c:v>
                </c:pt>
                <c:pt idx="214">
                  <c:v>3.29</c:v>
                </c:pt>
                <c:pt idx="215">
                  <c:v>3.32</c:v>
                </c:pt>
                <c:pt idx="216">
                  <c:v>3.34</c:v>
                </c:pt>
                <c:pt idx="217">
                  <c:v>3.36</c:v>
                </c:pt>
                <c:pt idx="218">
                  <c:v>3.37</c:v>
                </c:pt>
                <c:pt idx="219">
                  <c:v>3.38</c:v>
                </c:pt>
                <c:pt idx="220">
                  <c:v>3.38</c:v>
                </c:pt>
                <c:pt idx="221">
                  <c:v>3.36</c:v>
                </c:pt>
                <c:pt idx="222">
                  <c:v>3.34</c:v>
                </c:pt>
                <c:pt idx="223">
                  <c:v>3.32</c:v>
                </c:pt>
                <c:pt idx="224">
                  <c:v>3.29</c:v>
                </c:pt>
                <c:pt idx="225">
                  <c:v>3.23</c:v>
                </c:pt>
                <c:pt idx="226">
                  <c:v>3.17</c:v>
                </c:pt>
                <c:pt idx="227">
                  <c:v>3.12</c:v>
                </c:pt>
                <c:pt idx="228">
                  <c:v>3.07</c:v>
                </c:pt>
                <c:pt idx="229">
                  <c:v>3.03</c:v>
                </c:pt>
                <c:pt idx="230">
                  <c:v>2.98</c:v>
                </c:pt>
                <c:pt idx="231">
                  <c:v>2.93</c:v>
                </c:pt>
                <c:pt idx="232">
                  <c:v>2.91</c:v>
                </c:pt>
                <c:pt idx="233">
                  <c:v>2.849999999999999</c:v>
                </c:pt>
                <c:pt idx="234">
                  <c:v>2.82</c:v>
                </c:pt>
                <c:pt idx="235">
                  <c:v>2.75</c:v>
                </c:pt>
                <c:pt idx="236">
                  <c:v>2.72</c:v>
                </c:pt>
                <c:pt idx="237">
                  <c:v>2.68</c:v>
                </c:pt>
                <c:pt idx="238">
                  <c:v>2.64</c:v>
                </c:pt>
                <c:pt idx="239">
                  <c:v>2.62</c:v>
                </c:pt>
                <c:pt idx="240">
                  <c:v>2.59</c:v>
                </c:pt>
                <c:pt idx="241">
                  <c:v>2.56</c:v>
                </c:pt>
                <c:pt idx="242">
                  <c:v>2.55</c:v>
                </c:pt>
                <c:pt idx="243">
                  <c:v>2.55</c:v>
                </c:pt>
                <c:pt idx="244">
                  <c:v>2.54</c:v>
                </c:pt>
                <c:pt idx="245">
                  <c:v>2.54</c:v>
                </c:pt>
                <c:pt idx="246">
                  <c:v>2.57</c:v>
                </c:pt>
                <c:pt idx="247">
                  <c:v>2.61</c:v>
                </c:pt>
                <c:pt idx="248">
                  <c:v>2.63</c:v>
                </c:pt>
                <c:pt idx="249">
                  <c:v>2.66</c:v>
                </c:pt>
                <c:pt idx="250">
                  <c:v>2.71</c:v>
                </c:pt>
                <c:pt idx="251">
                  <c:v>2.75</c:v>
                </c:pt>
                <c:pt idx="252">
                  <c:v>2.8</c:v>
                </c:pt>
                <c:pt idx="253">
                  <c:v>2.84</c:v>
                </c:pt>
                <c:pt idx="254">
                  <c:v>2.88</c:v>
                </c:pt>
                <c:pt idx="255">
                  <c:v>2.92</c:v>
                </c:pt>
                <c:pt idx="256">
                  <c:v>2.96</c:v>
                </c:pt>
                <c:pt idx="257">
                  <c:v>3.0</c:v>
                </c:pt>
                <c:pt idx="258">
                  <c:v>3.06</c:v>
                </c:pt>
                <c:pt idx="259">
                  <c:v>3.1</c:v>
                </c:pt>
                <c:pt idx="260">
                  <c:v>3.15</c:v>
                </c:pt>
                <c:pt idx="261">
                  <c:v>3.18</c:v>
                </c:pt>
                <c:pt idx="262">
                  <c:v>3.23</c:v>
                </c:pt>
                <c:pt idx="263">
                  <c:v>3.26</c:v>
                </c:pt>
                <c:pt idx="264">
                  <c:v>3.29</c:v>
                </c:pt>
                <c:pt idx="265">
                  <c:v>3.309999999999999</c:v>
                </c:pt>
                <c:pt idx="266">
                  <c:v>3.329999999999999</c:v>
                </c:pt>
                <c:pt idx="267">
                  <c:v>3.34</c:v>
                </c:pt>
                <c:pt idx="268">
                  <c:v>3.36</c:v>
                </c:pt>
                <c:pt idx="269">
                  <c:v>3.349999999999999</c:v>
                </c:pt>
                <c:pt idx="270">
                  <c:v>3.329999999999999</c:v>
                </c:pt>
                <c:pt idx="271">
                  <c:v>3.34</c:v>
                </c:pt>
                <c:pt idx="272">
                  <c:v>3.3</c:v>
                </c:pt>
                <c:pt idx="273">
                  <c:v>3.25</c:v>
                </c:pt>
                <c:pt idx="274">
                  <c:v>3.24</c:v>
                </c:pt>
                <c:pt idx="275">
                  <c:v>3.17</c:v>
                </c:pt>
                <c:pt idx="276">
                  <c:v>3.14</c:v>
                </c:pt>
                <c:pt idx="277">
                  <c:v>3.08</c:v>
                </c:pt>
                <c:pt idx="278">
                  <c:v>3.05</c:v>
                </c:pt>
                <c:pt idx="279">
                  <c:v>3.01</c:v>
                </c:pt>
                <c:pt idx="280">
                  <c:v>2.96</c:v>
                </c:pt>
                <c:pt idx="281">
                  <c:v>2.91</c:v>
                </c:pt>
                <c:pt idx="282">
                  <c:v>2.89</c:v>
                </c:pt>
                <c:pt idx="283">
                  <c:v>2.86</c:v>
                </c:pt>
                <c:pt idx="284">
                  <c:v>2.829999999999999</c:v>
                </c:pt>
                <c:pt idx="285">
                  <c:v>2.8</c:v>
                </c:pt>
                <c:pt idx="286">
                  <c:v>2.77</c:v>
                </c:pt>
                <c:pt idx="287">
                  <c:v>2.72</c:v>
                </c:pt>
                <c:pt idx="288">
                  <c:v>2.72</c:v>
                </c:pt>
                <c:pt idx="289">
                  <c:v>2.74</c:v>
                </c:pt>
                <c:pt idx="290">
                  <c:v>2.71</c:v>
                </c:pt>
                <c:pt idx="291">
                  <c:v>2.73</c:v>
                </c:pt>
                <c:pt idx="292">
                  <c:v>2.74</c:v>
                </c:pt>
                <c:pt idx="293">
                  <c:v>2.77</c:v>
                </c:pt>
                <c:pt idx="294">
                  <c:v>2.77</c:v>
                </c:pt>
                <c:pt idx="295">
                  <c:v>2.829999999999999</c:v>
                </c:pt>
                <c:pt idx="296">
                  <c:v>2.86</c:v>
                </c:pt>
                <c:pt idx="297">
                  <c:v>2.89</c:v>
                </c:pt>
                <c:pt idx="298">
                  <c:v>2.95</c:v>
                </c:pt>
                <c:pt idx="299">
                  <c:v>2.98</c:v>
                </c:pt>
                <c:pt idx="300">
                  <c:v>3.02</c:v>
                </c:pt>
                <c:pt idx="301">
                  <c:v>3.05</c:v>
                </c:pt>
                <c:pt idx="302">
                  <c:v>3.11</c:v>
                </c:pt>
                <c:pt idx="303">
                  <c:v>3.16</c:v>
                </c:pt>
                <c:pt idx="304">
                  <c:v>3.22</c:v>
                </c:pt>
                <c:pt idx="305">
                  <c:v>3.24</c:v>
                </c:pt>
                <c:pt idx="306">
                  <c:v>3.29</c:v>
                </c:pt>
                <c:pt idx="307">
                  <c:v>3.34</c:v>
                </c:pt>
                <c:pt idx="308">
                  <c:v>3.39</c:v>
                </c:pt>
                <c:pt idx="309">
                  <c:v>3.43</c:v>
                </c:pt>
                <c:pt idx="310">
                  <c:v>3.45</c:v>
                </c:pt>
                <c:pt idx="311">
                  <c:v>3.5</c:v>
                </c:pt>
                <c:pt idx="312">
                  <c:v>3.54</c:v>
                </c:pt>
                <c:pt idx="313">
                  <c:v>3.58</c:v>
                </c:pt>
                <c:pt idx="314">
                  <c:v>3.59</c:v>
                </c:pt>
                <c:pt idx="315">
                  <c:v>3.62</c:v>
                </c:pt>
                <c:pt idx="316">
                  <c:v>3.64</c:v>
                </c:pt>
                <c:pt idx="317">
                  <c:v>3.66</c:v>
                </c:pt>
                <c:pt idx="318">
                  <c:v>3.66</c:v>
                </c:pt>
                <c:pt idx="319">
                  <c:v>3.68</c:v>
                </c:pt>
                <c:pt idx="320">
                  <c:v>3.67</c:v>
                </c:pt>
                <c:pt idx="321">
                  <c:v>3.67</c:v>
                </c:pt>
                <c:pt idx="322">
                  <c:v>3.65</c:v>
                </c:pt>
                <c:pt idx="323">
                  <c:v>3.64</c:v>
                </c:pt>
                <c:pt idx="324">
                  <c:v>3.6</c:v>
                </c:pt>
                <c:pt idx="325">
                  <c:v>3.56</c:v>
                </c:pt>
                <c:pt idx="326">
                  <c:v>3.5</c:v>
                </c:pt>
                <c:pt idx="327">
                  <c:v>3.46</c:v>
                </c:pt>
                <c:pt idx="328">
                  <c:v>3.39</c:v>
                </c:pt>
                <c:pt idx="329">
                  <c:v>3.349999999999999</c:v>
                </c:pt>
                <c:pt idx="330">
                  <c:v>3.309999999999999</c:v>
                </c:pt>
                <c:pt idx="331">
                  <c:v>3.28</c:v>
                </c:pt>
                <c:pt idx="332">
                  <c:v>3.23</c:v>
                </c:pt>
                <c:pt idx="333">
                  <c:v>3.22</c:v>
                </c:pt>
                <c:pt idx="334">
                  <c:v>3.18</c:v>
                </c:pt>
                <c:pt idx="335">
                  <c:v>3.15</c:v>
                </c:pt>
                <c:pt idx="336">
                  <c:v>3.13</c:v>
                </c:pt>
                <c:pt idx="337">
                  <c:v>3.09</c:v>
                </c:pt>
                <c:pt idx="338">
                  <c:v>3.09</c:v>
                </c:pt>
                <c:pt idx="339">
                  <c:v>3.05</c:v>
                </c:pt>
                <c:pt idx="340">
                  <c:v>3.03</c:v>
                </c:pt>
                <c:pt idx="341">
                  <c:v>3.01</c:v>
                </c:pt>
                <c:pt idx="342">
                  <c:v>3.01</c:v>
                </c:pt>
                <c:pt idx="343">
                  <c:v>3.03</c:v>
                </c:pt>
                <c:pt idx="344">
                  <c:v>3.04</c:v>
                </c:pt>
                <c:pt idx="345">
                  <c:v>3.06</c:v>
                </c:pt>
                <c:pt idx="346">
                  <c:v>3.11</c:v>
                </c:pt>
                <c:pt idx="347">
                  <c:v>3.11</c:v>
                </c:pt>
                <c:pt idx="348">
                  <c:v>3.17</c:v>
                </c:pt>
                <c:pt idx="349">
                  <c:v>3.22</c:v>
                </c:pt>
                <c:pt idx="350">
                  <c:v>3.26</c:v>
                </c:pt>
                <c:pt idx="351">
                  <c:v>3.3</c:v>
                </c:pt>
                <c:pt idx="352">
                  <c:v>3.34</c:v>
                </c:pt>
                <c:pt idx="353">
                  <c:v>3.37</c:v>
                </c:pt>
                <c:pt idx="354">
                  <c:v>3.41</c:v>
                </c:pt>
                <c:pt idx="355">
                  <c:v>3.42</c:v>
                </c:pt>
                <c:pt idx="356">
                  <c:v>3.47</c:v>
                </c:pt>
                <c:pt idx="357">
                  <c:v>3.52</c:v>
                </c:pt>
                <c:pt idx="358">
                  <c:v>3.55</c:v>
                </c:pt>
                <c:pt idx="359">
                  <c:v>3.58</c:v>
                </c:pt>
                <c:pt idx="360">
                  <c:v>3.62</c:v>
                </c:pt>
                <c:pt idx="361">
                  <c:v>3.66</c:v>
                </c:pt>
                <c:pt idx="362">
                  <c:v>3.7</c:v>
                </c:pt>
                <c:pt idx="363">
                  <c:v>3.73</c:v>
                </c:pt>
                <c:pt idx="364">
                  <c:v>3.74</c:v>
                </c:pt>
                <c:pt idx="365">
                  <c:v>3.78</c:v>
                </c:pt>
                <c:pt idx="366">
                  <c:v>3.8</c:v>
                </c:pt>
                <c:pt idx="367">
                  <c:v>3.8</c:v>
                </c:pt>
                <c:pt idx="368">
                  <c:v>3.829999999999999</c:v>
                </c:pt>
                <c:pt idx="369">
                  <c:v>3.84</c:v>
                </c:pt>
                <c:pt idx="370">
                  <c:v>3.84</c:v>
                </c:pt>
                <c:pt idx="371">
                  <c:v>3.849999999999999</c:v>
                </c:pt>
                <c:pt idx="372">
                  <c:v>3.829999999999999</c:v>
                </c:pt>
                <c:pt idx="373">
                  <c:v>3.809999999999999</c:v>
                </c:pt>
                <c:pt idx="374">
                  <c:v>3.77</c:v>
                </c:pt>
                <c:pt idx="375">
                  <c:v>3.76</c:v>
                </c:pt>
                <c:pt idx="376">
                  <c:v>3.72</c:v>
                </c:pt>
                <c:pt idx="377">
                  <c:v>3.67</c:v>
                </c:pt>
                <c:pt idx="378">
                  <c:v>3.63</c:v>
                </c:pt>
                <c:pt idx="379">
                  <c:v>3.6</c:v>
                </c:pt>
                <c:pt idx="380">
                  <c:v>3.51</c:v>
                </c:pt>
                <c:pt idx="381">
                  <c:v>3.47</c:v>
                </c:pt>
                <c:pt idx="382">
                  <c:v>3.43</c:v>
                </c:pt>
                <c:pt idx="383">
                  <c:v>3.39</c:v>
                </c:pt>
                <c:pt idx="384">
                  <c:v>3.37</c:v>
                </c:pt>
                <c:pt idx="385">
                  <c:v>3.34</c:v>
                </c:pt>
                <c:pt idx="386">
                  <c:v>3.32</c:v>
                </c:pt>
                <c:pt idx="387">
                  <c:v>3.309999999999999</c:v>
                </c:pt>
                <c:pt idx="388">
                  <c:v>3.29</c:v>
                </c:pt>
                <c:pt idx="389">
                  <c:v>3.28</c:v>
                </c:pt>
                <c:pt idx="390">
                  <c:v>3.3</c:v>
                </c:pt>
                <c:pt idx="391">
                  <c:v>3.25</c:v>
                </c:pt>
                <c:pt idx="392">
                  <c:v>3.29</c:v>
                </c:pt>
                <c:pt idx="393">
                  <c:v>3.32</c:v>
                </c:pt>
                <c:pt idx="394">
                  <c:v>3.309999999999999</c:v>
                </c:pt>
                <c:pt idx="395">
                  <c:v>3.349999999999999</c:v>
                </c:pt>
                <c:pt idx="396">
                  <c:v>3.38</c:v>
                </c:pt>
                <c:pt idx="397">
                  <c:v>3.41</c:v>
                </c:pt>
                <c:pt idx="398">
                  <c:v>3.44</c:v>
                </c:pt>
                <c:pt idx="399">
                  <c:v>3.49</c:v>
                </c:pt>
                <c:pt idx="400">
                  <c:v>3.51</c:v>
                </c:pt>
                <c:pt idx="401">
                  <c:v>3.52</c:v>
                </c:pt>
                <c:pt idx="402">
                  <c:v>3.59</c:v>
                </c:pt>
                <c:pt idx="403">
                  <c:v>3.63</c:v>
                </c:pt>
                <c:pt idx="404">
                  <c:v>3.67</c:v>
                </c:pt>
                <c:pt idx="405">
                  <c:v>3.7</c:v>
                </c:pt>
                <c:pt idx="406">
                  <c:v>3.74</c:v>
                </c:pt>
                <c:pt idx="407">
                  <c:v>3.809999999999999</c:v>
                </c:pt>
                <c:pt idx="408">
                  <c:v>3.829999999999999</c:v>
                </c:pt>
                <c:pt idx="409">
                  <c:v>3.9</c:v>
                </c:pt>
                <c:pt idx="410">
                  <c:v>3.93</c:v>
                </c:pt>
                <c:pt idx="411">
                  <c:v>3.98</c:v>
                </c:pt>
                <c:pt idx="412">
                  <c:v>4.06</c:v>
                </c:pt>
                <c:pt idx="413">
                  <c:v>4.119999999999997</c:v>
                </c:pt>
                <c:pt idx="414">
                  <c:v>4.17</c:v>
                </c:pt>
                <c:pt idx="415">
                  <c:v>4.2</c:v>
                </c:pt>
                <c:pt idx="416">
                  <c:v>4.22</c:v>
                </c:pt>
                <c:pt idx="417">
                  <c:v>4.21</c:v>
                </c:pt>
                <c:pt idx="418">
                  <c:v>4.21</c:v>
                </c:pt>
                <c:pt idx="419">
                  <c:v>4.23</c:v>
                </c:pt>
                <c:pt idx="420">
                  <c:v>4.189999999999999</c:v>
                </c:pt>
                <c:pt idx="421">
                  <c:v>4.18</c:v>
                </c:pt>
                <c:pt idx="422">
                  <c:v>4.189999999999999</c:v>
                </c:pt>
                <c:pt idx="423">
                  <c:v>4.14</c:v>
                </c:pt>
                <c:pt idx="424">
                  <c:v>4.119999999999997</c:v>
                </c:pt>
                <c:pt idx="425">
                  <c:v>4.06</c:v>
                </c:pt>
                <c:pt idx="426">
                  <c:v>4.02</c:v>
                </c:pt>
                <c:pt idx="427">
                  <c:v>3.96</c:v>
                </c:pt>
                <c:pt idx="428">
                  <c:v>3.92</c:v>
                </c:pt>
                <c:pt idx="429">
                  <c:v>3.87</c:v>
                </c:pt>
                <c:pt idx="430">
                  <c:v>3.86</c:v>
                </c:pt>
                <c:pt idx="431">
                  <c:v>3.8</c:v>
                </c:pt>
                <c:pt idx="432">
                  <c:v>3.77</c:v>
                </c:pt>
                <c:pt idx="433">
                  <c:v>3.72</c:v>
                </c:pt>
                <c:pt idx="434">
                  <c:v>3.69</c:v>
                </c:pt>
                <c:pt idx="435">
                  <c:v>3.66</c:v>
                </c:pt>
                <c:pt idx="436">
                  <c:v>3.65</c:v>
                </c:pt>
                <c:pt idx="437">
                  <c:v>3.61</c:v>
                </c:pt>
                <c:pt idx="438">
                  <c:v>3.59</c:v>
                </c:pt>
                <c:pt idx="439">
                  <c:v>3.59</c:v>
                </c:pt>
                <c:pt idx="440">
                  <c:v>3.62</c:v>
                </c:pt>
                <c:pt idx="441">
                  <c:v>3.62</c:v>
                </c:pt>
                <c:pt idx="442">
                  <c:v>3.68</c:v>
                </c:pt>
                <c:pt idx="443">
                  <c:v>3.69</c:v>
                </c:pt>
                <c:pt idx="444">
                  <c:v>3.73</c:v>
                </c:pt>
                <c:pt idx="445">
                  <c:v>3.78</c:v>
                </c:pt>
                <c:pt idx="446">
                  <c:v>3.76</c:v>
                </c:pt>
                <c:pt idx="447">
                  <c:v>3.809999999999999</c:v>
                </c:pt>
                <c:pt idx="448">
                  <c:v>3.86</c:v>
                </c:pt>
                <c:pt idx="449">
                  <c:v>3.88</c:v>
                </c:pt>
                <c:pt idx="450">
                  <c:v>3.92</c:v>
                </c:pt>
                <c:pt idx="451">
                  <c:v>3.95</c:v>
                </c:pt>
                <c:pt idx="452">
                  <c:v>3.99</c:v>
                </c:pt>
                <c:pt idx="453">
                  <c:v>4.02</c:v>
                </c:pt>
                <c:pt idx="454">
                  <c:v>4.06</c:v>
                </c:pt>
                <c:pt idx="455">
                  <c:v>4.119999999999997</c:v>
                </c:pt>
                <c:pt idx="456">
                  <c:v>4.159999999999997</c:v>
                </c:pt>
                <c:pt idx="457">
                  <c:v>4.17</c:v>
                </c:pt>
                <c:pt idx="458">
                  <c:v>4.23</c:v>
                </c:pt>
                <c:pt idx="459">
                  <c:v>4.28</c:v>
                </c:pt>
                <c:pt idx="460">
                  <c:v>4.33</c:v>
                </c:pt>
                <c:pt idx="461">
                  <c:v>4.41</c:v>
                </c:pt>
                <c:pt idx="462">
                  <c:v>4.49</c:v>
                </c:pt>
                <c:pt idx="463">
                  <c:v>4.5</c:v>
                </c:pt>
                <c:pt idx="464">
                  <c:v>4.48</c:v>
                </c:pt>
                <c:pt idx="465">
                  <c:v>4.55</c:v>
                </c:pt>
                <c:pt idx="466">
                  <c:v>4.49</c:v>
                </c:pt>
                <c:pt idx="467">
                  <c:v>4.45</c:v>
                </c:pt>
                <c:pt idx="468">
                  <c:v>4.41</c:v>
                </c:pt>
                <c:pt idx="469">
                  <c:v>4.359999999999998</c:v>
                </c:pt>
                <c:pt idx="470">
                  <c:v>4.28</c:v>
                </c:pt>
                <c:pt idx="471">
                  <c:v>4.27</c:v>
                </c:pt>
                <c:pt idx="472">
                  <c:v>4.159999999999997</c:v>
                </c:pt>
                <c:pt idx="473">
                  <c:v>4.109999999999999</c:v>
                </c:pt>
                <c:pt idx="474">
                  <c:v>4.09</c:v>
                </c:pt>
                <c:pt idx="475">
                  <c:v>3.97</c:v>
                </c:pt>
                <c:pt idx="476">
                  <c:v>3.92</c:v>
                </c:pt>
                <c:pt idx="477">
                  <c:v>3.82</c:v>
                </c:pt>
                <c:pt idx="478">
                  <c:v>3.73</c:v>
                </c:pt>
                <c:pt idx="479">
                  <c:v>3.66</c:v>
                </c:pt>
                <c:pt idx="480">
                  <c:v>3.55</c:v>
                </c:pt>
                <c:pt idx="481">
                  <c:v>3.49</c:v>
                </c:pt>
                <c:pt idx="482">
                  <c:v>3.46</c:v>
                </c:pt>
                <c:pt idx="483">
                  <c:v>3.38</c:v>
                </c:pt>
                <c:pt idx="484">
                  <c:v>3.29</c:v>
                </c:pt>
                <c:pt idx="485">
                  <c:v>3.29</c:v>
                </c:pt>
                <c:pt idx="486">
                  <c:v>3.21</c:v>
                </c:pt>
                <c:pt idx="487">
                  <c:v>3.19</c:v>
                </c:pt>
                <c:pt idx="488">
                  <c:v>3.18</c:v>
                </c:pt>
                <c:pt idx="489">
                  <c:v>3.15</c:v>
                </c:pt>
                <c:pt idx="490">
                  <c:v>3.11</c:v>
                </c:pt>
                <c:pt idx="491">
                  <c:v>3.12</c:v>
                </c:pt>
                <c:pt idx="492">
                  <c:v>3.12</c:v>
                </c:pt>
                <c:pt idx="493">
                  <c:v>3.15</c:v>
                </c:pt>
                <c:pt idx="494">
                  <c:v>3.14</c:v>
                </c:pt>
                <c:pt idx="495">
                  <c:v>3.17</c:v>
                </c:pt>
                <c:pt idx="496">
                  <c:v>3.16</c:v>
                </c:pt>
                <c:pt idx="497">
                  <c:v>3.2</c:v>
                </c:pt>
                <c:pt idx="498">
                  <c:v>3.25</c:v>
                </c:pt>
                <c:pt idx="499">
                  <c:v>3.23</c:v>
                </c:pt>
                <c:pt idx="500">
                  <c:v>3.29</c:v>
                </c:pt>
                <c:pt idx="501">
                  <c:v>3.3</c:v>
                </c:pt>
                <c:pt idx="502">
                  <c:v>3.349999999999999</c:v>
                </c:pt>
                <c:pt idx="503">
                  <c:v>3.41</c:v>
                </c:pt>
                <c:pt idx="504">
                  <c:v>3.45</c:v>
                </c:pt>
                <c:pt idx="505">
                  <c:v>3.47</c:v>
                </c:pt>
                <c:pt idx="506">
                  <c:v>3.52</c:v>
                </c:pt>
                <c:pt idx="507">
                  <c:v>3.55</c:v>
                </c:pt>
                <c:pt idx="508">
                  <c:v>3.59</c:v>
                </c:pt>
                <c:pt idx="509">
                  <c:v>3.63</c:v>
                </c:pt>
                <c:pt idx="510">
                  <c:v>3.64</c:v>
                </c:pt>
                <c:pt idx="511">
                  <c:v>3.67</c:v>
                </c:pt>
                <c:pt idx="512">
                  <c:v>3.68</c:v>
                </c:pt>
                <c:pt idx="513">
                  <c:v>3.68</c:v>
                </c:pt>
                <c:pt idx="514">
                  <c:v>3.65</c:v>
                </c:pt>
                <c:pt idx="515">
                  <c:v>3.64</c:v>
                </c:pt>
                <c:pt idx="516">
                  <c:v>3.62</c:v>
                </c:pt>
                <c:pt idx="517">
                  <c:v>3.55</c:v>
                </c:pt>
                <c:pt idx="518">
                  <c:v>3.55</c:v>
                </c:pt>
                <c:pt idx="519">
                  <c:v>3.48</c:v>
                </c:pt>
                <c:pt idx="520">
                  <c:v>3.43</c:v>
                </c:pt>
                <c:pt idx="521">
                  <c:v>3.41</c:v>
                </c:pt>
                <c:pt idx="522">
                  <c:v>3.349999999999999</c:v>
                </c:pt>
                <c:pt idx="523">
                  <c:v>3.29</c:v>
                </c:pt>
                <c:pt idx="524">
                  <c:v>3.24</c:v>
                </c:pt>
                <c:pt idx="525">
                  <c:v>3.19</c:v>
                </c:pt>
                <c:pt idx="526">
                  <c:v>3.09</c:v>
                </c:pt>
                <c:pt idx="527">
                  <c:v>3.03</c:v>
                </c:pt>
                <c:pt idx="528">
                  <c:v>2.99</c:v>
                </c:pt>
                <c:pt idx="529">
                  <c:v>2.92</c:v>
                </c:pt>
                <c:pt idx="530">
                  <c:v>2.86</c:v>
                </c:pt>
                <c:pt idx="531">
                  <c:v>2.79</c:v>
                </c:pt>
                <c:pt idx="532">
                  <c:v>2.73</c:v>
                </c:pt>
                <c:pt idx="533">
                  <c:v>2.7</c:v>
                </c:pt>
                <c:pt idx="534">
                  <c:v>2.64</c:v>
                </c:pt>
                <c:pt idx="535">
                  <c:v>2.61</c:v>
                </c:pt>
                <c:pt idx="536">
                  <c:v>2.59</c:v>
                </c:pt>
                <c:pt idx="537">
                  <c:v>2.56</c:v>
                </c:pt>
                <c:pt idx="538">
                  <c:v>2.54</c:v>
                </c:pt>
                <c:pt idx="539">
                  <c:v>2.52</c:v>
                </c:pt>
                <c:pt idx="540">
                  <c:v>2.53</c:v>
                </c:pt>
                <c:pt idx="541">
                  <c:v>2.53</c:v>
                </c:pt>
                <c:pt idx="542">
                  <c:v>2.55</c:v>
                </c:pt>
                <c:pt idx="543">
                  <c:v>2.56</c:v>
                </c:pt>
                <c:pt idx="544">
                  <c:v>2.6</c:v>
                </c:pt>
                <c:pt idx="545">
                  <c:v>2.63</c:v>
                </c:pt>
                <c:pt idx="546">
                  <c:v>2.7</c:v>
                </c:pt>
                <c:pt idx="547">
                  <c:v>2.74</c:v>
                </c:pt>
                <c:pt idx="548">
                  <c:v>2.8</c:v>
                </c:pt>
                <c:pt idx="549">
                  <c:v>2.849999999999999</c:v>
                </c:pt>
                <c:pt idx="550">
                  <c:v>2.89</c:v>
                </c:pt>
                <c:pt idx="551">
                  <c:v>2.95</c:v>
                </c:pt>
                <c:pt idx="552">
                  <c:v>2.99</c:v>
                </c:pt>
                <c:pt idx="553">
                  <c:v>3.04</c:v>
                </c:pt>
                <c:pt idx="554">
                  <c:v>3.1</c:v>
                </c:pt>
                <c:pt idx="555">
                  <c:v>3.13</c:v>
                </c:pt>
                <c:pt idx="556">
                  <c:v>3.17</c:v>
                </c:pt>
                <c:pt idx="557">
                  <c:v>3.19</c:v>
                </c:pt>
                <c:pt idx="558">
                  <c:v>3.21</c:v>
                </c:pt>
                <c:pt idx="559">
                  <c:v>3.24</c:v>
                </c:pt>
                <c:pt idx="560">
                  <c:v>3.24</c:v>
                </c:pt>
                <c:pt idx="561">
                  <c:v>3.26</c:v>
                </c:pt>
                <c:pt idx="562">
                  <c:v>3.25</c:v>
                </c:pt>
                <c:pt idx="563">
                  <c:v>3.25</c:v>
                </c:pt>
                <c:pt idx="564">
                  <c:v>3.24</c:v>
                </c:pt>
                <c:pt idx="565">
                  <c:v>3.23</c:v>
                </c:pt>
                <c:pt idx="566">
                  <c:v>3.2</c:v>
                </c:pt>
                <c:pt idx="567">
                  <c:v>3.19</c:v>
                </c:pt>
                <c:pt idx="568">
                  <c:v>3.14</c:v>
                </c:pt>
                <c:pt idx="569">
                  <c:v>3.11</c:v>
                </c:pt>
                <c:pt idx="570">
                  <c:v>3.03</c:v>
                </c:pt>
                <c:pt idx="571">
                  <c:v>3.0</c:v>
                </c:pt>
                <c:pt idx="572">
                  <c:v>2.94</c:v>
                </c:pt>
                <c:pt idx="573">
                  <c:v>2.9</c:v>
                </c:pt>
                <c:pt idx="574">
                  <c:v>2.87</c:v>
                </c:pt>
                <c:pt idx="575">
                  <c:v>2.84</c:v>
                </c:pt>
                <c:pt idx="576">
                  <c:v>2.78</c:v>
                </c:pt>
                <c:pt idx="577">
                  <c:v>2.75</c:v>
                </c:pt>
                <c:pt idx="578">
                  <c:v>2.72</c:v>
                </c:pt>
                <c:pt idx="579">
                  <c:v>2.68</c:v>
                </c:pt>
                <c:pt idx="580">
                  <c:v>2.66</c:v>
                </c:pt>
                <c:pt idx="581">
                  <c:v>2.63</c:v>
                </c:pt>
                <c:pt idx="582">
                  <c:v>2.59</c:v>
                </c:pt>
                <c:pt idx="583">
                  <c:v>2.57</c:v>
                </c:pt>
                <c:pt idx="584">
                  <c:v>2.57</c:v>
                </c:pt>
                <c:pt idx="585">
                  <c:v>2.55</c:v>
                </c:pt>
                <c:pt idx="586">
                  <c:v>2.54</c:v>
                </c:pt>
                <c:pt idx="587">
                  <c:v>2.55</c:v>
                </c:pt>
                <c:pt idx="588">
                  <c:v>2.56</c:v>
                </c:pt>
                <c:pt idx="589">
                  <c:v>2.57</c:v>
                </c:pt>
                <c:pt idx="590">
                  <c:v>2.61</c:v>
                </c:pt>
                <c:pt idx="591">
                  <c:v>2.63</c:v>
                </c:pt>
                <c:pt idx="592">
                  <c:v>2.66</c:v>
                </c:pt>
                <c:pt idx="593">
                  <c:v>2.71</c:v>
                </c:pt>
                <c:pt idx="594">
                  <c:v>2.75</c:v>
                </c:pt>
                <c:pt idx="595">
                  <c:v>2.78</c:v>
                </c:pt>
                <c:pt idx="596">
                  <c:v>2.829999999999999</c:v>
                </c:pt>
                <c:pt idx="597">
                  <c:v>2.88</c:v>
                </c:pt>
                <c:pt idx="598">
                  <c:v>2.93</c:v>
                </c:pt>
                <c:pt idx="599">
                  <c:v>2.97</c:v>
                </c:pt>
                <c:pt idx="600">
                  <c:v>3.03</c:v>
                </c:pt>
                <c:pt idx="601">
                  <c:v>3.09</c:v>
                </c:pt>
                <c:pt idx="602">
                  <c:v>3.13</c:v>
                </c:pt>
                <c:pt idx="603">
                  <c:v>3.16</c:v>
                </c:pt>
                <c:pt idx="604">
                  <c:v>3.21</c:v>
                </c:pt>
                <c:pt idx="605">
                  <c:v>3.25</c:v>
                </c:pt>
                <c:pt idx="606">
                  <c:v>3.29</c:v>
                </c:pt>
                <c:pt idx="607">
                  <c:v>3.3</c:v>
                </c:pt>
                <c:pt idx="608">
                  <c:v>3.34</c:v>
                </c:pt>
                <c:pt idx="609">
                  <c:v>3.349999999999999</c:v>
                </c:pt>
                <c:pt idx="610">
                  <c:v>3.38</c:v>
                </c:pt>
                <c:pt idx="611">
                  <c:v>3.38</c:v>
                </c:pt>
                <c:pt idx="612">
                  <c:v>3.39</c:v>
                </c:pt>
                <c:pt idx="613">
                  <c:v>3.4</c:v>
                </c:pt>
                <c:pt idx="614">
                  <c:v>3.349999999999999</c:v>
                </c:pt>
                <c:pt idx="615">
                  <c:v>3.34</c:v>
                </c:pt>
                <c:pt idx="616">
                  <c:v>3.3</c:v>
                </c:pt>
                <c:pt idx="617">
                  <c:v>3.24</c:v>
                </c:pt>
                <c:pt idx="618">
                  <c:v>3.19</c:v>
                </c:pt>
                <c:pt idx="619">
                  <c:v>3.14</c:v>
                </c:pt>
                <c:pt idx="620">
                  <c:v>3.08</c:v>
                </c:pt>
                <c:pt idx="621">
                  <c:v>3.03</c:v>
                </c:pt>
                <c:pt idx="622">
                  <c:v>2.98</c:v>
                </c:pt>
                <c:pt idx="623">
                  <c:v>2.92</c:v>
                </c:pt>
                <c:pt idx="624">
                  <c:v>2.88</c:v>
                </c:pt>
                <c:pt idx="625">
                  <c:v>2.8</c:v>
                </c:pt>
                <c:pt idx="626">
                  <c:v>2.76</c:v>
                </c:pt>
                <c:pt idx="627">
                  <c:v>2.72</c:v>
                </c:pt>
                <c:pt idx="628">
                  <c:v>2.68</c:v>
                </c:pt>
                <c:pt idx="629">
                  <c:v>2.61</c:v>
                </c:pt>
                <c:pt idx="630">
                  <c:v>2.58</c:v>
                </c:pt>
                <c:pt idx="631">
                  <c:v>2.55</c:v>
                </c:pt>
                <c:pt idx="632">
                  <c:v>2.49</c:v>
                </c:pt>
                <c:pt idx="633">
                  <c:v>2.46</c:v>
                </c:pt>
                <c:pt idx="634">
                  <c:v>2.46</c:v>
                </c:pt>
                <c:pt idx="635">
                  <c:v>2.45</c:v>
                </c:pt>
                <c:pt idx="636">
                  <c:v>2.41</c:v>
                </c:pt>
                <c:pt idx="637">
                  <c:v>2.41</c:v>
                </c:pt>
                <c:pt idx="638">
                  <c:v>2.41</c:v>
                </c:pt>
                <c:pt idx="639">
                  <c:v>2.41</c:v>
                </c:pt>
                <c:pt idx="640">
                  <c:v>2.42</c:v>
                </c:pt>
                <c:pt idx="641">
                  <c:v>2.46</c:v>
                </c:pt>
                <c:pt idx="642">
                  <c:v>2.47</c:v>
                </c:pt>
                <c:pt idx="643">
                  <c:v>2.52</c:v>
                </c:pt>
                <c:pt idx="644">
                  <c:v>2.56</c:v>
                </c:pt>
                <c:pt idx="645">
                  <c:v>2.59</c:v>
                </c:pt>
                <c:pt idx="646">
                  <c:v>2.64</c:v>
                </c:pt>
                <c:pt idx="647">
                  <c:v>2.66</c:v>
                </c:pt>
                <c:pt idx="648">
                  <c:v>2.72</c:v>
                </c:pt>
                <c:pt idx="649">
                  <c:v>2.76</c:v>
                </c:pt>
                <c:pt idx="650">
                  <c:v>2.8</c:v>
                </c:pt>
                <c:pt idx="651">
                  <c:v>2.84</c:v>
                </c:pt>
                <c:pt idx="652">
                  <c:v>2.88</c:v>
                </c:pt>
                <c:pt idx="653">
                  <c:v>2.93</c:v>
                </c:pt>
                <c:pt idx="654">
                  <c:v>2.96</c:v>
                </c:pt>
                <c:pt idx="655">
                  <c:v>2.99</c:v>
                </c:pt>
                <c:pt idx="656">
                  <c:v>3.04</c:v>
                </c:pt>
                <c:pt idx="657">
                  <c:v>3.07</c:v>
                </c:pt>
                <c:pt idx="658">
                  <c:v>3.09</c:v>
                </c:pt>
                <c:pt idx="659">
                  <c:v>3.11</c:v>
                </c:pt>
                <c:pt idx="660">
                  <c:v>3.13</c:v>
                </c:pt>
                <c:pt idx="661">
                  <c:v>3.13</c:v>
                </c:pt>
                <c:pt idx="662">
                  <c:v>3.13</c:v>
                </c:pt>
                <c:pt idx="663">
                  <c:v>3.14</c:v>
                </c:pt>
                <c:pt idx="664">
                  <c:v>3.13</c:v>
                </c:pt>
                <c:pt idx="665">
                  <c:v>3.1</c:v>
                </c:pt>
                <c:pt idx="666">
                  <c:v>3.08</c:v>
                </c:pt>
                <c:pt idx="667">
                  <c:v>3.04</c:v>
                </c:pt>
                <c:pt idx="668">
                  <c:v>2.99</c:v>
                </c:pt>
                <c:pt idx="669">
                  <c:v>2.94</c:v>
                </c:pt>
                <c:pt idx="670">
                  <c:v>2.89</c:v>
                </c:pt>
                <c:pt idx="671">
                  <c:v>2.849999999999999</c:v>
                </c:pt>
                <c:pt idx="672">
                  <c:v>2.809999999999999</c:v>
                </c:pt>
                <c:pt idx="673">
                  <c:v>2.76</c:v>
                </c:pt>
                <c:pt idx="674">
                  <c:v>2.72</c:v>
                </c:pt>
                <c:pt idx="675">
                  <c:v>2.67</c:v>
                </c:pt>
                <c:pt idx="676">
                  <c:v>2.64</c:v>
                </c:pt>
                <c:pt idx="677">
                  <c:v>2.6</c:v>
                </c:pt>
                <c:pt idx="678">
                  <c:v>2.56</c:v>
                </c:pt>
                <c:pt idx="679">
                  <c:v>2.53</c:v>
                </c:pt>
                <c:pt idx="680">
                  <c:v>2.51</c:v>
                </c:pt>
                <c:pt idx="681">
                  <c:v>2.48</c:v>
                </c:pt>
                <c:pt idx="682">
                  <c:v>2.44</c:v>
                </c:pt>
                <c:pt idx="683">
                  <c:v>2.42</c:v>
                </c:pt>
                <c:pt idx="684">
                  <c:v>2.43</c:v>
                </c:pt>
                <c:pt idx="685">
                  <c:v>2.43</c:v>
                </c:pt>
                <c:pt idx="686">
                  <c:v>2.43</c:v>
                </c:pt>
                <c:pt idx="687">
                  <c:v>2.46</c:v>
                </c:pt>
                <c:pt idx="688">
                  <c:v>2.46</c:v>
                </c:pt>
                <c:pt idx="689">
                  <c:v>2.5</c:v>
                </c:pt>
                <c:pt idx="690">
                  <c:v>2.51</c:v>
                </c:pt>
                <c:pt idx="691">
                  <c:v>2.54</c:v>
                </c:pt>
                <c:pt idx="692">
                  <c:v>2.59</c:v>
                </c:pt>
                <c:pt idx="693">
                  <c:v>2.62</c:v>
                </c:pt>
                <c:pt idx="694">
                  <c:v>2.66</c:v>
                </c:pt>
                <c:pt idx="695">
                  <c:v>2.71</c:v>
                </c:pt>
                <c:pt idx="696">
                  <c:v>2.76</c:v>
                </c:pt>
                <c:pt idx="697">
                  <c:v>2.8</c:v>
                </c:pt>
                <c:pt idx="698">
                  <c:v>2.86</c:v>
                </c:pt>
                <c:pt idx="699">
                  <c:v>2.91</c:v>
                </c:pt>
                <c:pt idx="700">
                  <c:v>2.96</c:v>
                </c:pt>
                <c:pt idx="701">
                  <c:v>3.02</c:v>
                </c:pt>
                <c:pt idx="702">
                  <c:v>3.06</c:v>
                </c:pt>
                <c:pt idx="703">
                  <c:v>3.11</c:v>
                </c:pt>
                <c:pt idx="704">
                  <c:v>3.15</c:v>
                </c:pt>
                <c:pt idx="705">
                  <c:v>3.19</c:v>
                </c:pt>
                <c:pt idx="706">
                  <c:v>3.23</c:v>
                </c:pt>
                <c:pt idx="707">
                  <c:v>3.25</c:v>
                </c:pt>
                <c:pt idx="708">
                  <c:v>3.27</c:v>
                </c:pt>
                <c:pt idx="709">
                  <c:v>3.28</c:v>
                </c:pt>
                <c:pt idx="710">
                  <c:v>3.29</c:v>
                </c:pt>
                <c:pt idx="711">
                  <c:v>3.29</c:v>
                </c:pt>
                <c:pt idx="712">
                  <c:v>3.28</c:v>
                </c:pt>
                <c:pt idx="713">
                  <c:v>3.26</c:v>
                </c:pt>
                <c:pt idx="714">
                  <c:v>3.23</c:v>
                </c:pt>
                <c:pt idx="715">
                  <c:v>3.18</c:v>
                </c:pt>
                <c:pt idx="716">
                  <c:v>3.14</c:v>
                </c:pt>
                <c:pt idx="717">
                  <c:v>3.08</c:v>
                </c:pt>
                <c:pt idx="718">
                  <c:v>3.03</c:v>
                </c:pt>
                <c:pt idx="719">
                  <c:v>2.99</c:v>
                </c:pt>
                <c:pt idx="720">
                  <c:v>2.94</c:v>
                </c:pt>
                <c:pt idx="721">
                  <c:v>2.88</c:v>
                </c:pt>
                <c:pt idx="722">
                  <c:v>2.84</c:v>
                </c:pt>
                <c:pt idx="723">
                  <c:v>2.79</c:v>
                </c:pt>
                <c:pt idx="724">
                  <c:v>2.72</c:v>
                </c:pt>
                <c:pt idx="725">
                  <c:v>2.67</c:v>
                </c:pt>
                <c:pt idx="726">
                  <c:v>2.62</c:v>
                </c:pt>
                <c:pt idx="727">
                  <c:v>2.58</c:v>
                </c:pt>
                <c:pt idx="728">
                  <c:v>2.55</c:v>
                </c:pt>
                <c:pt idx="729">
                  <c:v>2.51</c:v>
                </c:pt>
                <c:pt idx="730">
                  <c:v>2.46</c:v>
                </c:pt>
                <c:pt idx="731">
                  <c:v>2.44</c:v>
                </c:pt>
                <c:pt idx="732">
                  <c:v>2.42</c:v>
                </c:pt>
                <c:pt idx="733">
                  <c:v>2.41</c:v>
                </c:pt>
                <c:pt idx="734">
                  <c:v>2.39</c:v>
                </c:pt>
                <c:pt idx="735">
                  <c:v>2.37</c:v>
                </c:pt>
                <c:pt idx="736">
                  <c:v>2.37</c:v>
                </c:pt>
                <c:pt idx="737">
                  <c:v>2.37</c:v>
                </c:pt>
                <c:pt idx="738">
                  <c:v>2.39</c:v>
                </c:pt>
                <c:pt idx="739">
                  <c:v>2.41</c:v>
                </c:pt>
                <c:pt idx="740">
                  <c:v>2.43</c:v>
                </c:pt>
                <c:pt idx="741">
                  <c:v>2.47</c:v>
                </c:pt>
                <c:pt idx="742">
                  <c:v>2.5</c:v>
                </c:pt>
                <c:pt idx="743">
                  <c:v>2.52</c:v>
                </c:pt>
                <c:pt idx="744">
                  <c:v>2.56</c:v>
                </c:pt>
                <c:pt idx="745">
                  <c:v>2.59</c:v>
                </c:pt>
                <c:pt idx="746">
                  <c:v>2.63</c:v>
                </c:pt>
                <c:pt idx="747">
                  <c:v>2.66</c:v>
                </c:pt>
                <c:pt idx="748">
                  <c:v>2.69</c:v>
                </c:pt>
                <c:pt idx="749">
                  <c:v>2.73</c:v>
                </c:pt>
                <c:pt idx="750">
                  <c:v>2.78</c:v>
                </c:pt>
                <c:pt idx="751">
                  <c:v>2.82</c:v>
                </c:pt>
                <c:pt idx="752">
                  <c:v>2.849999999999999</c:v>
                </c:pt>
                <c:pt idx="753">
                  <c:v>2.89</c:v>
                </c:pt>
                <c:pt idx="754">
                  <c:v>2.92</c:v>
                </c:pt>
                <c:pt idx="755">
                  <c:v>2.95</c:v>
                </c:pt>
                <c:pt idx="756">
                  <c:v>2.97</c:v>
                </c:pt>
                <c:pt idx="757">
                  <c:v>3.0</c:v>
                </c:pt>
                <c:pt idx="758">
                  <c:v>3.0</c:v>
                </c:pt>
                <c:pt idx="759">
                  <c:v>3.02</c:v>
                </c:pt>
                <c:pt idx="760">
                  <c:v>3.03</c:v>
                </c:pt>
                <c:pt idx="761">
                  <c:v>3.03</c:v>
                </c:pt>
                <c:pt idx="762">
                  <c:v>3.0</c:v>
                </c:pt>
                <c:pt idx="763">
                  <c:v>2.97</c:v>
                </c:pt>
                <c:pt idx="764">
                  <c:v>2.94</c:v>
                </c:pt>
                <c:pt idx="765">
                  <c:v>2.89</c:v>
                </c:pt>
                <c:pt idx="766">
                  <c:v>2.829999999999999</c:v>
                </c:pt>
                <c:pt idx="767">
                  <c:v>2.79</c:v>
                </c:pt>
                <c:pt idx="768">
                  <c:v>2.74</c:v>
                </c:pt>
                <c:pt idx="769">
                  <c:v>2.69</c:v>
                </c:pt>
                <c:pt idx="770">
                  <c:v>2.64</c:v>
                </c:pt>
                <c:pt idx="771">
                  <c:v>2.6</c:v>
                </c:pt>
                <c:pt idx="772">
                  <c:v>2.55</c:v>
                </c:pt>
                <c:pt idx="773">
                  <c:v>2.51</c:v>
                </c:pt>
                <c:pt idx="774">
                  <c:v>2.47</c:v>
                </c:pt>
                <c:pt idx="775">
                  <c:v>2.42</c:v>
                </c:pt>
                <c:pt idx="776">
                  <c:v>2.39</c:v>
                </c:pt>
                <c:pt idx="777">
                  <c:v>2.36</c:v>
                </c:pt>
                <c:pt idx="778">
                  <c:v>2.329999999999999</c:v>
                </c:pt>
                <c:pt idx="779">
                  <c:v>2.309999999999999</c:v>
                </c:pt>
                <c:pt idx="780">
                  <c:v>2.29</c:v>
                </c:pt>
                <c:pt idx="781">
                  <c:v>2.27</c:v>
                </c:pt>
                <c:pt idx="782">
                  <c:v>2.26</c:v>
                </c:pt>
                <c:pt idx="783">
                  <c:v>2.28</c:v>
                </c:pt>
                <c:pt idx="784">
                  <c:v>2.28</c:v>
                </c:pt>
                <c:pt idx="785">
                  <c:v>2.309999999999999</c:v>
                </c:pt>
                <c:pt idx="786">
                  <c:v>2.319999999999998</c:v>
                </c:pt>
                <c:pt idx="787">
                  <c:v>2.34</c:v>
                </c:pt>
                <c:pt idx="788">
                  <c:v>2.36</c:v>
                </c:pt>
                <c:pt idx="789">
                  <c:v>2.4</c:v>
                </c:pt>
                <c:pt idx="790">
                  <c:v>2.44</c:v>
                </c:pt>
                <c:pt idx="791">
                  <c:v>2.48</c:v>
                </c:pt>
                <c:pt idx="792">
                  <c:v>2.52</c:v>
                </c:pt>
                <c:pt idx="793">
                  <c:v>2.57</c:v>
                </c:pt>
                <c:pt idx="794">
                  <c:v>2.62</c:v>
                </c:pt>
                <c:pt idx="795">
                  <c:v>2.68</c:v>
                </c:pt>
                <c:pt idx="796">
                  <c:v>2.72</c:v>
                </c:pt>
                <c:pt idx="797">
                  <c:v>2.77</c:v>
                </c:pt>
                <c:pt idx="798">
                  <c:v>2.829999999999999</c:v>
                </c:pt>
                <c:pt idx="799">
                  <c:v>2.88</c:v>
                </c:pt>
                <c:pt idx="800">
                  <c:v>2.93</c:v>
                </c:pt>
                <c:pt idx="801">
                  <c:v>2.98</c:v>
                </c:pt>
                <c:pt idx="802">
                  <c:v>3.04</c:v>
                </c:pt>
                <c:pt idx="803">
                  <c:v>3.08</c:v>
                </c:pt>
                <c:pt idx="804">
                  <c:v>3.13</c:v>
                </c:pt>
                <c:pt idx="805">
                  <c:v>3.16</c:v>
                </c:pt>
                <c:pt idx="806">
                  <c:v>3.19</c:v>
                </c:pt>
                <c:pt idx="807">
                  <c:v>3.21</c:v>
                </c:pt>
                <c:pt idx="808">
                  <c:v>3.23</c:v>
                </c:pt>
                <c:pt idx="809">
                  <c:v>3.24</c:v>
                </c:pt>
                <c:pt idx="810">
                  <c:v>3.23</c:v>
                </c:pt>
                <c:pt idx="811">
                  <c:v>3.21</c:v>
                </c:pt>
                <c:pt idx="812">
                  <c:v>3.19</c:v>
                </c:pt>
                <c:pt idx="813">
                  <c:v>3.15</c:v>
                </c:pt>
                <c:pt idx="814">
                  <c:v>3.09</c:v>
                </c:pt>
                <c:pt idx="815">
                  <c:v>3.05</c:v>
                </c:pt>
                <c:pt idx="816">
                  <c:v>3.02</c:v>
                </c:pt>
                <c:pt idx="817">
                  <c:v>2.98</c:v>
                </c:pt>
                <c:pt idx="818">
                  <c:v>2.92</c:v>
                </c:pt>
                <c:pt idx="819">
                  <c:v>2.87</c:v>
                </c:pt>
                <c:pt idx="820">
                  <c:v>2.82</c:v>
                </c:pt>
                <c:pt idx="821">
                  <c:v>2.79</c:v>
                </c:pt>
                <c:pt idx="822">
                  <c:v>2.75</c:v>
                </c:pt>
                <c:pt idx="823">
                  <c:v>2.7</c:v>
                </c:pt>
                <c:pt idx="824">
                  <c:v>2.66</c:v>
                </c:pt>
                <c:pt idx="825">
                  <c:v>2.59</c:v>
                </c:pt>
                <c:pt idx="826">
                  <c:v>2.56</c:v>
                </c:pt>
                <c:pt idx="827">
                  <c:v>2.5</c:v>
                </c:pt>
                <c:pt idx="828">
                  <c:v>2.47</c:v>
                </c:pt>
                <c:pt idx="829">
                  <c:v>2.43</c:v>
                </c:pt>
                <c:pt idx="830">
                  <c:v>2.41</c:v>
                </c:pt>
                <c:pt idx="831">
                  <c:v>2.38</c:v>
                </c:pt>
                <c:pt idx="832">
                  <c:v>2.349999999999999</c:v>
                </c:pt>
                <c:pt idx="833">
                  <c:v>2.329999999999999</c:v>
                </c:pt>
                <c:pt idx="834">
                  <c:v>2.349999999999999</c:v>
                </c:pt>
                <c:pt idx="835">
                  <c:v>2.36</c:v>
                </c:pt>
                <c:pt idx="836">
                  <c:v>2.38</c:v>
                </c:pt>
                <c:pt idx="837">
                  <c:v>2.39</c:v>
                </c:pt>
                <c:pt idx="838">
                  <c:v>2.39</c:v>
                </c:pt>
                <c:pt idx="839">
                  <c:v>2.41</c:v>
                </c:pt>
                <c:pt idx="840">
                  <c:v>2.43</c:v>
                </c:pt>
                <c:pt idx="841">
                  <c:v>2.47</c:v>
                </c:pt>
                <c:pt idx="842">
                  <c:v>2.48</c:v>
                </c:pt>
                <c:pt idx="843">
                  <c:v>2.51</c:v>
                </c:pt>
                <c:pt idx="844">
                  <c:v>2.54</c:v>
                </c:pt>
                <c:pt idx="845">
                  <c:v>2.58</c:v>
                </c:pt>
                <c:pt idx="846">
                  <c:v>2.61</c:v>
                </c:pt>
                <c:pt idx="847">
                  <c:v>2.65</c:v>
                </c:pt>
                <c:pt idx="848">
                  <c:v>2.68</c:v>
                </c:pt>
                <c:pt idx="849">
                  <c:v>2.71</c:v>
                </c:pt>
                <c:pt idx="850">
                  <c:v>2.75</c:v>
                </c:pt>
                <c:pt idx="851">
                  <c:v>2.78</c:v>
                </c:pt>
                <c:pt idx="852">
                  <c:v>2.8</c:v>
                </c:pt>
                <c:pt idx="853">
                  <c:v>2.82</c:v>
                </c:pt>
                <c:pt idx="854">
                  <c:v>2.84</c:v>
                </c:pt>
                <c:pt idx="855">
                  <c:v>2.87</c:v>
                </c:pt>
                <c:pt idx="856">
                  <c:v>2.89</c:v>
                </c:pt>
                <c:pt idx="857">
                  <c:v>2.91</c:v>
                </c:pt>
                <c:pt idx="858">
                  <c:v>2.93</c:v>
                </c:pt>
                <c:pt idx="859">
                  <c:v>2.93</c:v>
                </c:pt>
                <c:pt idx="860">
                  <c:v>2.91</c:v>
                </c:pt>
                <c:pt idx="861">
                  <c:v>2.9</c:v>
                </c:pt>
                <c:pt idx="862">
                  <c:v>2.88</c:v>
                </c:pt>
                <c:pt idx="863">
                  <c:v>2.84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2145240"/>
        <c:axId val="2122150968"/>
      </c:lineChart>
      <c:catAx>
        <c:axId val="2122145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/>
                </a:pPr>
                <a:r>
                  <a:rPr lang="en-US" sz="1200" b="1"/>
                  <a:t>Date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27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22150968"/>
        <c:crosses val="autoZero"/>
        <c:auto val="1"/>
        <c:lblAlgn val="ctr"/>
        <c:lblOffset val="100"/>
        <c:tickMarkSkip val="384"/>
        <c:noMultiLvlLbl val="0"/>
      </c:catAx>
      <c:valAx>
        <c:axId val="2122150968"/>
        <c:scaling>
          <c:orientation val="minMax"/>
          <c:min val="1.0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Water Depth (m)</a:t>
                </a:r>
              </a:p>
            </c:rich>
          </c:tx>
          <c:layout>
            <c:manualLayout>
              <c:xMode val="edge"/>
              <c:yMode val="edge"/>
              <c:x val="0.0191159123869572"/>
              <c:y val="0.41231343283582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22145240"/>
        <c:crosses val="autoZero"/>
        <c:crossBetween val="between"/>
        <c:majorUnit val="1.0"/>
        <c:minorUnit val="1.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06915463692038"/>
          <c:y val="0.123272528433946"/>
          <c:w val="0.626045651103649"/>
          <c:h val="0.0615671641791045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85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7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Salinities at the JCNERR SWMP Station:Chestnut</a:t>
            </a:r>
            <a:r>
              <a:rPr lang="en-US" baseline="0"/>
              <a:t> Neck</a:t>
            </a:r>
            <a:endParaRPr lang="en-US"/>
          </a:p>
          <a:p>
            <a:pPr>
              <a:defRPr sz="2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10/25/12-11/2/12</a:t>
            </a:r>
          </a:p>
        </c:rich>
      </c:tx>
      <c:layout>
        <c:manualLayout>
          <c:xMode val="edge"/>
          <c:yMode val="edge"/>
          <c:x val="0.0337253937007874"/>
          <c:y val="0.031702537182852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944976076555024"/>
          <c:y val="0.248756218905473"/>
          <c:w val="0.753189792663479"/>
          <c:h val="0.567164179104478"/>
        </c:manualLayout>
      </c:layout>
      <c:lineChart>
        <c:grouping val="standard"/>
        <c:varyColors val="0"/>
        <c:ser>
          <c:idx val="2"/>
          <c:order val="0"/>
          <c:tx>
            <c:strRef>
              <c:f>'all jcnerr WQ stations Sandy an'!$I$2</c:f>
              <c:strCache>
                <c:ptCount val="1"/>
                <c:pt idx="0">
                  <c:v>Chestnut Neck</c:v>
                </c:pt>
              </c:strCache>
            </c:strRef>
          </c:tx>
          <c:spPr>
            <a:ln w="25400">
              <a:solidFill>
                <a:srgbClr val="FF6600"/>
              </a:solidFill>
              <a:prstDash val="solid"/>
            </a:ln>
          </c:spPr>
          <c:marker>
            <c:symbol val="none"/>
          </c:marker>
          <c:cat>
            <c:numRef>
              <c:f>'all jcnerr WQ stations Sandy an'!$B$3:$B$866</c:f>
              <c:numCache>
                <c:formatCode>General</c:formatCode>
                <c:ptCount val="864"/>
                <c:pt idx="0">
                  <c:v>41207.0</c:v>
                </c:pt>
                <c:pt idx="1">
                  <c:v>41207.01041666666</c:v>
                </c:pt>
                <c:pt idx="2">
                  <c:v>41207.02083333334</c:v>
                </c:pt>
                <c:pt idx="3">
                  <c:v>41207.03125</c:v>
                </c:pt>
                <c:pt idx="4">
                  <c:v>41207.04166666664</c:v>
                </c:pt>
                <c:pt idx="5">
                  <c:v>41207.05208333334</c:v>
                </c:pt>
                <c:pt idx="6">
                  <c:v>41207.0625</c:v>
                </c:pt>
                <c:pt idx="7">
                  <c:v>41207.07291666666</c:v>
                </c:pt>
                <c:pt idx="8">
                  <c:v>41207.08333333334</c:v>
                </c:pt>
                <c:pt idx="9">
                  <c:v>41207.09374999999</c:v>
                </c:pt>
                <c:pt idx="10">
                  <c:v>41207.10416666664</c:v>
                </c:pt>
                <c:pt idx="11">
                  <c:v>41207.11458333334</c:v>
                </c:pt>
                <c:pt idx="12">
                  <c:v>41207.125</c:v>
                </c:pt>
                <c:pt idx="13">
                  <c:v>41207.13541666664</c:v>
                </c:pt>
                <c:pt idx="14">
                  <c:v>41207.14583333334</c:v>
                </c:pt>
                <c:pt idx="15">
                  <c:v>41207.15625000001</c:v>
                </c:pt>
                <c:pt idx="16">
                  <c:v>41207.16666666664</c:v>
                </c:pt>
                <c:pt idx="17">
                  <c:v>41207.17708333331</c:v>
                </c:pt>
                <c:pt idx="18">
                  <c:v>41207.1875</c:v>
                </c:pt>
                <c:pt idx="19">
                  <c:v>41207.19791666664</c:v>
                </c:pt>
                <c:pt idx="20">
                  <c:v>41207.20833333334</c:v>
                </c:pt>
                <c:pt idx="21">
                  <c:v>41207.21875</c:v>
                </c:pt>
                <c:pt idx="22">
                  <c:v>41207.22916666662</c:v>
                </c:pt>
                <c:pt idx="23">
                  <c:v>41207.23958333331</c:v>
                </c:pt>
                <c:pt idx="24">
                  <c:v>41207.25</c:v>
                </c:pt>
                <c:pt idx="25">
                  <c:v>41207.26041666664</c:v>
                </c:pt>
                <c:pt idx="26">
                  <c:v>41207.27083333334</c:v>
                </c:pt>
                <c:pt idx="27">
                  <c:v>41207.28125</c:v>
                </c:pt>
                <c:pt idx="28">
                  <c:v>41207.29166666662</c:v>
                </c:pt>
                <c:pt idx="29">
                  <c:v>41207.30208333334</c:v>
                </c:pt>
                <c:pt idx="30">
                  <c:v>41207.31250000001</c:v>
                </c:pt>
                <c:pt idx="31">
                  <c:v>41207.32291666666</c:v>
                </c:pt>
                <c:pt idx="32">
                  <c:v>41207.33333333334</c:v>
                </c:pt>
                <c:pt idx="33">
                  <c:v>41207.34375</c:v>
                </c:pt>
                <c:pt idx="34">
                  <c:v>41207.35416666666</c:v>
                </c:pt>
                <c:pt idx="35">
                  <c:v>41207.36458333334</c:v>
                </c:pt>
                <c:pt idx="36">
                  <c:v>41207.375</c:v>
                </c:pt>
                <c:pt idx="37">
                  <c:v>41207.38541666666</c:v>
                </c:pt>
                <c:pt idx="38">
                  <c:v>41207.39583333334</c:v>
                </c:pt>
                <c:pt idx="39">
                  <c:v>41207.40625000001</c:v>
                </c:pt>
                <c:pt idx="40">
                  <c:v>41207.41666666666</c:v>
                </c:pt>
                <c:pt idx="41">
                  <c:v>41207.42708333331</c:v>
                </c:pt>
                <c:pt idx="42">
                  <c:v>41207.4375</c:v>
                </c:pt>
                <c:pt idx="43">
                  <c:v>41207.44791666666</c:v>
                </c:pt>
                <c:pt idx="44">
                  <c:v>41207.45833333334</c:v>
                </c:pt>
                <c:pt idx="45">
                  <c:v>41207.46875</c:v>
                </c:pt>
                <c:pt idx="46">
                  <c:v>41207.47916666664</c:v>
                </c:pt>
                <c:pt idx="47">
                  <c:v>41207.48958333334</c:v>
                </c:pt>
                <c:pt idx="48">
                  <c:v>41207.5</c:v>
                </c:pt>
                <c:pt idx="49">
                  <c:v>41207.51041666666</c:v>
                </c:pt>
                <c:pt idx="50">
                  <c:v>41207.52083333334</c:v>
                </c:pt>
                <c:pt idx="51">
                  <c:v>41207.53125</c:v>
                </c:pt>
                <c:pt idx="52">
                  <c:v>41207.54166666664</c:v>
                </c:pt>
                <c:pt idx="53">
                  <c:v>41207.55208333334</c:v>
                </c:pt>
                <c:pt idx="54">
                  <c:v>41207.5625</c:v>
                </c:pt>
                <c:pt idx="55">
                  <c:v>41207.57291666666</c:v>
                </c:pt>
                <c:pt idx="56">
                  <c:v>41207.58333333334</c:v>
                </c:pt>
                <c:pt idx="57">
                  <c:v>41207.59374999999</c:v>
                </c:pt>
                <c:pt idx="58">
                  <c:v>41207.60416666664</c:v>
                </c:pt>
                <c:pt idx="59">
                  <c:v>41207.61458333334</c:v>
                </c:pt>
                <c:pt idx="60">
                  <c:v>41207.625</c:v>
                </c:pt>
                <c:pt idx="61">
                  <c:v>41207.63541666664</c:v>
                </c:pt>
                <c:pt idx="62">
                  <c:v>41207.64583333334</c:v>
                </c:pt>
                <c:pt idx="63">
                  <c:v>41207.65625000001</c:v>
                </c:pt>
                <c:pt idx="64">
                  <c:v>41207.66666666664</c:v>
                </c:pt>
                <c:pt idx="65">
                  <c:v>41207.67708333331</c:v>
                </c:pt>
                <c:pt idx="66">
                  <c:v>41207.6875</c:v>
                </c:pt>
                <c:pt idx="67">
                  <c:v>41207.69791666664</c:v>
                </c:pt>
                <c:pt idx="68">
                  <c:v>41207.70833333334</c:v>
                </c:pt>
                <c:pt idx="69">
                  <c:v>41207.71875</c:v>
                </c:pt>
                <c:pt idx="70">
                  <c:v>41207.72916666662</c:v>
                </c:pt>
                <c:pt idx="71">
                  <c:v>41207.73958333331</c:v>
                </c:pt>
                <c:pt idx="72">
                  <c:v>41207.75</c:v>
                </c:pt>
                <c:pt idx="73">
                  <c:v>41207.76041666664</c:v>
                </c:pt>
                <c:pt idx="74">
                  <c:v>41207.77083333334</c:v>
                </c:pt>
                <c:pt idx="75">
                  <c:v>41207.78125</c:v>
                </c:pt>
                <c:pt idx="76">
                  <c:v>41207.79166666662</c:v>
                </c:pt>
                <c:pt idx="77">
                  <c:v>41207.80208333334</c:v>
                </c:pt>
                <c:pt idx="78">
                  <c:v>41207.81250000001</c:v>
                </c:pt>
                <c:pt idx="79">
                  <c:v>41207.82291666666</c:v>
                </c:pt>
                <c:pt idx="80">
                  <c:v>41207.83333333334</c:v>
                </c:pt>
                <c:pt idx="81">
                  <c:v>41207.84375</c:v>
                </c:pt>
                <c:pt idx="82">
                  <c:v>41207.85416666666</c:v>
                </c:pt>
                <c:pt idx="83">
                  <c:v>41207.86458333334</c:v>
                </c:pt>
                <c:pt idx="84">
                  <c:v>41207.875</c:v>
                </c:pt>
                <c:pt idx="85">
                  <c:v>41207.88541666666</c:v>
                </c:pt>
                <c:pt idx="86">
                  <c:v>41207.89583333334</c:v>
                </c:pt>
                <c:pt idx="87">
                  <c:v>41207.90625000001</c:v>
                </c:pt>
                <c:pt idx="88">
                  <c:v>41207.91666666666</c:v>
                </c:pt>
                <c:pt idx="89">
                  <c:v>41207.92708333331</c:v>
                </c:pt>
                <c:pt idx="90">
                  <c:v>41207.9375</c:v>
                </c:pt>
                <c:pt idx="91">
                  <c:v>41207.94791666666</c:v>
                </c:pt>
                <c:pt idx="92">
                  <c:v>41207.95833333334</c:v>
                </c:pt>
                <c:pt idx="93">
                  <c:v>41207.96875</c:v>
                </c:pt>
                <c:pt idx="94">
                  <c:v>41207.97916666664</c:v>
                </c:pt>
                <c:pt idx="95">
                  <c:v>41207.98958333334</c:v>
                </c:pt>
                <c:pt idx="96">
                  <c:v>41208.0</c:v>
                </c:pt>
                <c:pt idx="97">
                  <c:v>41208.01041666666</c:v>
                </c:pt>
                <c:pt idx="98">
                  <c:v>41208.02083333334</c:v>
                </c:pt>
                <c:pt idx="99">
                  <c:v>41208.03125</c:v>
                </c:pt>
                <c:pt idx="100">
                  <c:v>41208.04166666664</c:v>
                </c:pt>
                <c:pt idx="101">
                  <c:v>41208.05208333334</c:v>
                </c:pt>
                <c:pt idx="102">
                  <c:v>41208.0625</c:v>
                </c:pt>
                <c:pt idx="103">
                  <c:v>41208.07291666666</c:v>
                </c:pt>
                <c:pt idx="104">
                  <c:v>41208.08333333334</c:v>
                </c:pt>
                <c:pt idx="105">
                  <c:v>41208.09374999999</c:v>
                </c:pt>
                <c:pt idx="106">
                  <c:v>41208.10416666664</c:v>
                </c:pt>
                <c:pt idx="107">
                  <c:v>41208.11458333334</c:v>
                </c:pt>
                <c:pt idx="108">
                  <c:v>41208.125</c:v>
                </c:pt>
                <c:pt idx="109">
                  <c:v>41208.13541666664</c:v>
                </c:pt>
                <c:pt idx="110">
                  <c:v>41208.14583333334</c:v>
                </c:pt>
                <c:pt idx="111">
                  <c:v>41208.15625000001</c:v>
                </c:pt>
                <c:pt idx="112">
                  <c:v>41208.16666666664</c:v>
                </c:pt>
                <c:pt idx="113">
                  <c:v>41208.17708333331</c:v>
                </c:pt>
                <c:pt idx="114">
                  <c:v>41208.1875</c:v>
                </c:pt>
                <c:pt idx="115">
                  <c:v>41208.19791666664</c:v>
                </c:pt>
                <c:pt idx="116">
                  <c:v>41208.20833333334</c:v>
                </c:pt>
                <c:pt idx="117">
                  <c:v>41208.21875</c:v>
                </c:pt>
                <c:pt idx="118">
                  <c:v>41208.22916666662</c:v>
                </c:pt>
                <c:pt idx="119">
                  <c:v>41208.23958333331</c:v>
                </c:pt>
                <c:pt idx="120">
                  <c:v>41208.25</c:v>
                </c:pt>
                <c:pt idx="121">
                  <c:v>41208.26041666664</c:v>
                </c:pt>
                <c:pt idx="122">
                  <c:v>41208.27083333334</c:v>
                </c:pt>
                <c:pt idx="123">
                  <c:v>41208.28125</c:v>
                </c:pt>
                <c:pt idx="124">
                  <c:v>41208.29166666662</c:v>
                </c:pt>
                <c:pt idx="125">
                  <c:v>41208.30208333334</c:v>
                </c:pt>
                <c:pt idx="126">
                  <c:v>41208.31250000001</c:v>
                </c:pt>
                <c:pt idx="127">
                  <c:v>41208.32291666666</c:v>
                </c:pt>
                <c:pt idx="128">
                  <c:v>41208.33333333334</c:v>
                </c:pt>
                <c:pt idx="129">
                  <c:v>41208.34375</c:v>
                </c:pt>
                <c:pt idx="130">
                  <c:v>41208.35416666666</c:v>
                </c:pt>
                <c:pt idx="131">
                  <c:v>41208.36458333334</c:v>
                </c:pt>
                <c:pt idx="132">
                  <c:v>41208.375</c:v>
                </c:pt>
                <c:pt idx="133">
                  <c:v>41208.38541666666</c:v>
                </c:pt>
                <c:pt idx="134">
                  <c:v>41208.39583333334</c:v>
                </c:pt>
                <c:pt idx="135">
                  <c:v>41208.40625000001</c:v>
                </c:pt>
                <c:pt idx="136">
                  <c:v>41208.41666666666</c:v>
                </c:pt>
                <c:pt idx="137">
                  <c:v>41208.42708333331</c:v>
                </c:pt>
                <c:pt idx="138">
                  <c:v>41208.4375</c:v>
                </c:pt>
                <c:pt idx="139">
                  <c:v>41208.44791666666</c:v>
                </c:pt>
                <c:pt idx="140">
                  <c:v>41208.45833333334</c:v>
                </c:pt>
                <c:pt idx="141">
                  <c:v>41208.46875</c:v>
                </c:pt>
                <c:pt idx="142">
                  <c:v>41208.47916666664</c:v>
                </c:pt>
                <c:pt idx="143">
                  <c:v>41208.48958333334</c:v>
                </c:pt>
                <c:pt idx="144">
                  <c:v>41208.5</c:v>
                </c:pt>
                <c:pt idx="145">
                  <c:v>41208.51041666666</c:v>
                </c:pt>
                <c:pt idx="146">
                  <c:v>41208.52083333334</c:v>
                </c:pt>
                <c:pt idx="147">
                  <c:v>41208.53125</c:v>
                </c:pt>
                <c:pt idx="148">
                  <c:v>41208.54166666664</c:v>
                </c:pt>
                <c:pt idx="149">
                  <c:v>41208.55208333334</c:v>
                </c:pt>
                <c:pt idx="150">
                  <c:v>41208.5625</c:v>
                </c:pt>
                <c:pt idx="151">
                  <c:v>41208.57291666666</c:v>
                </c:pt>
                <c:pt idx="152">
                  <c:v>41208.58333333334</c:v>
                </c:pt>
                <c:pt idx="153">
                  <c:v>41208.59374999999</c:v>
                </c:pt>
                <c:pt idx="154">
                  <c:v>41208.60416666664</c:v>
                </c:pt>
                <c:pt idx="155">
                  <c:v>41208.61458333334</c:v>
                </c:pt>
                <c:pt idx="156">
                  <c:v>41208.625</c:v>
                </c:pt>
                <c:pt idx="157">
                  <c:v>41208.63541666664</c:v>
                </c:pt>
                <c:pt idx="158">
                  <c:v>41208.64583333334</c:v>
                </c:pt>
                <c:pt idx="159">
                  <c:v>41208.65625000001</c:v>
                </c:pt>
                <c:pt idx="160">
                  <c:v>41208.66666666664</c:v>
                </c:pt>
                <c:pt idx="161">
                  <c:v>41208.67708333331</c:v>
                </c:pt>
                <c:pt idx="162">
                  <c:v>41208.6875</c:v>
                </c:pt>
                <c:pt idx="163">
                  <c:v>41208.69791666664</c:v>
                </c:pt>
                <c:pt idx="164">
                  <c:v>41208.70833333334</c:v>
                </c:pt>
                <c:pt idx="165">
                  <c:v>41208.71875</c:v>
                </c:pt>
                <c:pt idx="166">
                  <c:v>41208.72916666662</c:v>
                </c:pt>
                <c:pt idx="167">
                  <c:v>41208.73958333331</c:v>
                </c:pt>
                <c:pt idx="168">
                  <c:v>41208.75</c:v>
                </c:pt>
                <c:pt idx="169">
                  <c:v>41208.76041666664</c:v>
                </c:pt>
                <c:pt idx="170">
                  <c:v>41208.77083333334</c:v>
                </c:pt>
                <c:pt idx="171">
                  <c:v>41208.78125</c:v>
                </c:pt>
                <c:pt idx="172">
                  <c:v>41208.79166666662</c:v>
                </c:pt>
                <c:pt idx="173">
                  <c:v>41208.80208333334</c:v>
                </c:pt>
                <c:pt idx="174">
                  <c:v>41208.81250000001</c:v>
                </c:pt>
                <c:pt idx="175">
                  <c:v>41208.82291666666</c:v>
                </c:pt>
                <c:pt idx="176">
                  <c:v>41208.83333333334</c:v>
                </c:pt>
                <c:pt idx="177">
                  <c:v>41208.84375</c:v>
                </c:pt>
                <c:pt idx="178">
                  <c:v>41208.85416666666</c:v>
                </c:pt>
                <c:pt idx="179">
                  <c:v>41208.86458333334</c:v>
                </c:pt>
                <c:pt idx="180">
                  <c:v>41208.875</c:v>
                </c:pt>
                <c:pt idx="181">
                  <c:v>41208.88541666666</c:v>
                </c:pt>
                <c:pt idx="182">
                  <c:v>41208.89583333334</c:v>
                </c:pt>
                <c:pt idx="183">
                  <c:v>41208.90625000001</c:v>
                </c:pt>
                <c:pt idx="184">
                  <c:v>41208.91666666666</c:v>
                </c:pt>
                <c:pt idx="185">
                  <c:v>41208.92708333331</c:v>
                </c:pt>
                <c:pt idx="186">
                  <c:v>41208.9375</c:v>
                </c:pt>
                <c:pt idx="187">
                  <c:v>41208.94791666666</c:v>
                </c:pt>
                <c:pt idx="188">
                  <c:v>41208.95833333334</c:v>
                </c:pt>
                <c:pt idx="189">
                  <c:v>41208.96875</c:v>
                </c:pt>
                <c:pt idx="190">
                  <c:v>41208.97916666664</c:v>
                </c:pt>
                <c:pt idx="191">
                  <c:v>41208.98958333334</c:v>
                </c:pt>
                <c:pt idx="192">
                  <c:v>41209.0</c:v>
                </c:pt>
                <c:pt idx="193">
                  <c:v>41209.01041666666</c:v>
                </c:pt>
                <c:pt idx="194">
                  <c:v>41209.02083333334</c:v>
                </c:pt>
                <c:pt idx="195">
                  <c:v>41209.03125</c:v>
                </c:pt>
                <c:pt idx="196">
                  <c:v>41209.04166666664</c:v>
                </c:pt>
                <c:pt idx="197">
                  <c:v>41209.05208333334</c:v>
                </c:pt>
                <c:pt idx="198">
                  <c:v>41209.0625</c:v>
                </c:pt>
                <c:pt idx="199">
                  <c:v>41209.07291666666</c:v>
                </c:pt>
                <c:pt idx="200">
                  <c:v>41209.08333333334</c:v>
                </c:pt>
                <c:pt idx="201">
                  <c:v>41209.09374999999</c:v>
                </c:pt>
                <c:pt idx="202">
                  <c:v>41209.10416666664</c:v>
                </c:pt>
                <c:pt idx="203">
                  <c:v>41209.11458333334</c:v>
                </c:pt>
                <c:pt idx="204">
                  <c:v>41209.125</c:v>
                </c:pt>
                <c:pt idx="205">
                  <c:v>41209.13541666664</c:v>
                </c:pt>
                <c:pt idx="206">
                  <c:v>41209.14583333334</c:v>
                </c:pt>
                <c:pt idx="207">
                  <c:v>41209.15625000001</c:v>
                </c:pt>
                <c:pt idx="208">
                  <c:v>41209.16666666664</c:v>
                </c:pt>
                <c:pt idx="209">
                  <c:v>41209.17708333331</c:v>
                </c:pt>
                <c:pt idx="210">
                  <c:v>41209.1875</c:v>
                </c:pt>
                <c:pt idx="211">
                  <c:v>41209.19791666664</c:v>
                </c:pt>
                <c:pt idx="212">
                  <c:v>41209.20833333334</c:v>
                </c:pt>
                <c:pt idx="213">
                  <c:v>41209.21875</c:v>
                </c:pt>
                <c:pt idx="214">
                  <c:v>41209.22916666662</c:v>
                </c:pt>
                <c:pt idx="215">
                  <c:v>41209.23958333331</c:v>
                </c:pt>
                <c:pt idx="216">
                  <c:v>41209.25</c:v>
                </c:pt>
                <c:pt idx="217">
                  <c:v>41209.26041666664</c:v>
                </c:pt>
                <c:pt idx="218">
                  <c:v>41209.27083333334</c:v>
                </c:pt>
                <c:pt idx="219">
                  <c:v>41209.28125</c:v>
                </c:pt>
                <c:pt idx="220">
                  <c:v>41209.29166666662</c:v>
                </c:pt>
                <c:pt idx="221">
                  <c:v>41209.30208333334</c:v>
                </c:pt>
                <c:pt idx="222">
                  <c:v>41209.31250000001</c:v>
                </c:pt>
                <c:pt idx="223">
                  <c:v>41209.32291666666</c:v>
                </c:pt>
                <c:pt idx="224">
                  <c:v>41209.33333333334</c:v>
                </c:pt>
                <c:pt idx="225">
                  <c:v>41209.34375</c:v>
                </c:pt>
                <c:pt idx="226">
                  <c:v>41209.35416666666</c:v>
                </c:pt>
                <c:pt idx="227">
                  <c:v>41209.36458333334</c:v>
                </c:pt>
                <c:pt idx="228">
                  <c:v>41209.375</c:v>
                </c:pt>
                <c:pt idx="229">
                  <c:v>41209.38541666666</c:v>
                </c:pt>
                <c:pt idx="230">
                  <c:v>41209.39583333334</c:v>
                </c:pt>
                <c:pt idx="231">
                  <c:v>41209.40625000001</c:v>
                </c:pt>
                <c:pt idx="232">
                  <c:v>41209.41666666666</c:v>
                </c:pt>
                <c:pt idx="233">
                  <c:v>41209.42708333331</c:v>
                </c:pt>
                <c:pt idx="234">
                  <c:v>41209.4375</c:v>
                </c:pt>
                <c:pt idx="235">
                  <c:v>41209.44791666666</c:v>
                </c:pt>
                <c:pt idx="236">
                  <c:v>41209.45833333334</c:v>
                </c:pt>
                <c:pt idx="237">
                  <c:v>41209.46875</c:v>
                </c:pt>
                <c:pt idx="238">
                  <c:v>41209.47916666664</c:v>
                </c:pt>
                <c:pt idx="239">
                  <c:v>41209.48958333334</c:v>
                </c:pt>
                <c:pt idx="240">
                  <c:v>41209.5</c:v>
                </c:pt>
                <c:pt idx="241">
                  <c:v>41209.51041666666</c:v>
                </c:pt>
                <c:pt idx="242">
                  <c:v>41209.52083333334</c:v>
                </c:pt>
                <c:pt idx="243">
                  <c:v>41209.53125</c:v>
                </c:pt>
                <c:pt idx="244">
                  <c:v>41209.54166666664</c:v>
                </c:pt>
                <c:pt idx="245">
                  <c:v>41209.55208333334</c:v>
                </c:pt>
                <c:pt idx="246">
                  <c:v>41209.5625</c:v>
                </c:pt>
                <c:pt idx="247">
                  <c:v>41209.57291666666</c:v>
                </c:pt>
                <c:pt idx="248">
                  <c:v>41209.58333333334</c:v>
                </c:pt>
                <c:pt idx="249">
                  <c:v>41209.59374999999</c:v>
                </c:pt>
                <c:pt idx="250">
                  <c:v>41209.60416666664</c:v>
                </c:pt>
                <c:pt idx="251">
                  <c:v>41209.61458333334</c:v>
                </c:pt>
                <c:pt idx="252">
                  <c:v>41209.625</c:v>
                </c:pt>
                <c:pt idx="253">
                  <c:v>41209.63541666664</c:v>
                </c:pt>
                <c:pt idx="254">
                  <c:v>41209.64583333334</c:v>
                </c:pt>
                <c:pt idx="255">
                  <c:v>41209.65625000001</c:v>
                </c:pt>
                <c:pt idx="256">
                  <c:v>41209.66666666664</c:v>
                </c:pt>
                <c:pt idx="257">
                  <c:v>41209.67708333331</c:v>
                </c:pt>
                <c:pt idx="258">
                  <c:v>41209.6875</c:v>
                </c:pt>
                <c:pt idx="259">
                  <c:v>41209.69791666664</c:v>
                </c:pt>
                <c:pt idx="260">
                  <c:v>41209.70833333334</c:v>
                </c:pt>
                <c:pt idx="261">
                  <c:v>41209.71875</c:v>
                </c:pt>
                <c:pt idx="262">
                  <c:v>41209.72916666662</c:v>
                </c:pt>
                <c:pt idx="263">
                  <c:v>41209.73958333331</c:v>
                </c:pt>
                <c:pt idx="264">
                  <c:v>41209.75</c:v>
                </c:pt>
                <c:pt idx="265">
                  <c:v>41209.76041666664</c:v>
                </c:pt>
                <c:pt idx="266">
                  <c:v>41209.77083333334</c:v>
                </c:pt>
                <c:pt idx="267">
                  <c:v>41209.78125</c:v>
                </c:pt>
                <c:pt idx="268">
                  <c:v>41209.79166666662</c:v>
                </c:pt>
                <c:pt idx="269">
                  <c:v>41209.80208333334</c:v>
                </c:pt>
                <c:pt idx="270">
                  <c:v>41209.81250000001</c:v>
                </c:pt>
                <c:pt idx="271">
                  <c:v>41209.82291666666</c:v>
                </c:pt>
                <c:pt idx="272">
                  <c:v>41209.83333333334</c:v>
                </c:pt>
                <c:pt idx="273">
                  <c:v>41209.84375</c:v>
                </c:pt>
                <c:pt idx="274">
                  <c:v>41209.85416666666</c:v>
                </c:pt>
                <c:pt idx="275">
                  <c:v>41209.86458333334</c:v>
                </c:pt>
                <c:pt idx="276">
                  <c:v>41209.875</c:v>
                </c:pt>
                <c:pt idx="277">
                  <c:v>41209.88541666666</c:v>
                </c:pt>
                <c:pt idx="278">
                  <c:v>41209.89583333334</c:v>
                </c:pt>
                <c:pt idx="279">
                  <c:v>41209.90625000001</c:v>
                </c:pt>
                <c:pt idx="280">
                  <c:v>41209.91666666666</c:v>
                </c:pt>
                <c:pt idx="281">
                  <c:v>41209.92708333331</c:v>
                </c:pt>
                <c:pt idx="282">
                  <c:v>41209.9375</c:v>
                </c:pt>
                <c:pt idx="283">
                  <c:v>41209.94791666666</c:v>
                </c:pt>
                <c:pt idx="284">
                  <c:v>41209.95833333334</c:v>
                </c:pt>
                <c:pt idx="285">
                  <c:v>41209.96875</c:v>
                </c:pt>
                <c:pt idx="286">
                  <c:v>41209.97916666664</c:v>
                </c:pt>
                <c:pt idx="287">
                  <c:v>41209.98958333334</c:v>
                </c:pt>
                <c:pt idx="288">
                  <c:v>41210.0</c:v>
                </c:pt>
                <c:pt idx="289">
                  <c:v>41210.01041666666</c:v>
                </c:pt>
                <c:pt idx="290">
                  <c:v>41210.02083333334</c:v>
                </c:pt>
                <c:pt idx="291">
                  <c:v>41210.03125</c:v>
                </c:pt>
                <c:pt idx="292">
                  <c:v>41210.04166666664</c:v>
                </c:pt>
                <c:pt idx="293">
                  <c:v>41210.05208333334</c:v>
                </c:pt>
                <c:pt idx="294">
                  <c:v>41210.0625</c:v>
                </c:pt>
                <c:pt idx="295">
                  <c:v>41210.07291666666</c:v>
                </c:pt>
                <c:pt idx="296">
                  <c:v>41210.08333333334</c:v>
                </c:pt>
                <c:pt idx="297">
                  <c:v>41210.09374999999</c:v>
                </c:pt>
                <c:pt idx="298">
                  <c:v>41210.10416666664</c:v>
                </c:pt>
                <c:pt idx="299">
                  <c:v>41210.11458333334</c:v>
                </c:pt>
                <c:pt idx="300">
                  <c:v>41210.125</c:v>
                </c:pt>
                <c:pt idx="301">
                  <c:v>41210.13541666664</c:v>
                </c:pt>
                <c:pt idx="302">
                  <c:v>41210.14583333334</c:v>
                </c:pt>
                <c:pt idx="303">
                  <c:v>41210.15625000001</c:v>
                </c:pt>
                <c:pt idx="304">
                  <c:v>41210.16666666664</c:v>
                </c:pt>
                <c:pt idx="305">
                  <c:v>41210.17708333331</c:v>
                </c:pt>
                <c:pt idx="306">
                  <c:v>41210.1875</c:v>
                </c:pt>
                <c:pt idx="307">
                  <c:v>41210.19791666664</c:v>
                </c:pt>
                <c:pt idx="308">
                  <c:v>41210.20833333334</c:v>
                </c:pt>
                <c:pt idx="309">
                  <c:v>41210.21875</c:v>
                </c:pt>
                <c:pt idx="310">
                  <c:v>41210.22916666662</c:v>
                </c:pt>
                <c:pt idx="311">
                  <c:v>41210.23958333331</c:v>
                </c:pt>
                <c:pt idx="312">
                  <c:v>41210.25</c:v>
                </c:pt>
                <c:pt idx="313">
                  <c:v>41210.26041666664</c:v>
                </c:pt>
                <c:pt idx="314">
                  <c:v>41210.27083333334</c:v>
                </c:pt>
                <c:pt idx="315">
                  <c:v>41210.28125</c:v>
                </c:pt>
                <c:pt idx="316">
                  <c:v>41210.29166666662</c:v>
                </c:pt>
                <c:pt idx="317">
                  <c:v>41210.30208333334</c:v>
                </c:pt>
                <c:pt idx="318">
                  <c:v>41210.31250000001</c:v>
                </c:pt>
                <c:pt idx="319">
                  <c:v>41210.32291666666</c:v>
                </c:pt>
                <c:pt idx="320">
                  <c:v>41210.33333333334</c:v>
                </c:pt>
                <c:pt idx="321">
                  <c:v>41210.34375</c:v>
                </c:pt>
                <c:pt idx="322">
                  <c:v>41210.35416666666</c:v>
                </c:pt>
                <c:pt idx="323">
                  <c:v>41210.36458333334</c:v>
                </c:pt>
                <c:pt idx="324">
                  <c:v>41210.375</c:v>
                </c:pt>
                <c:pt idx="325">
                  <c:v>41210.38541666666</c:v>
                </c:pt>
                <c:pt idx="326">
                  <c:v>41210.39583333334</c:v>
                </c:pt>
                <c:pt idx="327">
                  <c:v>41210.40625000001</c:v>
                </c:pt>
                <c:pt idx="328">
                  <c:v>41210.41666666666</c:v>
                </c:pt>
                <c:pt idx="329">
                  <c:v>41210.42708333331</c:v>
                </c:pt>
                <c:pt idx="330">
                  <c:v>41210.4375</c:v>
                </c:pt>
                <c:pt idx="331">
                  <c:v>41210.44791666666</c:v>
                </c:pt>
                <c:pt idx="332">
                  <c:v>41210.45833333334</c:v>
                </c:pt>
                <c:pt idx="333">
                  <c:v>41210.46875</c:v>
                </c:pt>
                <c:pt idx="334">
                  <c:v>41210.47916666664</c:v>
                </c:pt>
                <c:pt idx="335">
                  <c:v>41210.48958333334</c:v>
                </c:pt>
                <c:pt idx="336">
                  <c:v>41210.5</c:v>
                </c:pt>
                <c:pt idx="337">
                  <c:v>41210.51041666666</c:v>
                </c:pt>
                <c:pt idx="338">
                  <c:v>41210.52083333334</c:v>
                </c:pt>
                <c:pt idx="339">
                  <c:v>41210.53125</c:v>
                </c:pt>
                <c:pt idx="340">
                  <c:v>41210.54166666664</c:v>
                </c:pt>
                <c:pt idx="341">
                  <c:v>41210.55208333334</c:v>
                </c:pt>
                <c:pt idx="342">
                  <c:v>41210.5625</c:v>
                </c:pt>
                <c:pt idx="343">
                  <c:v>41210.57291666666</c:v>
                </c:pt>
                <c:pt idx="344">
                  <c:v>41210.58333333334</c:v>
                </c:pt>
                <c:pt idx="345">
                  <c:v>41210.59374999999</c:v>
                </c:pt>
                <c:pt idx="346">
                  <c:v>41210.60416666664</c:v>
                </c:pt>
                <c:pt idx="347">
                  <c:v>41210.61458333334</c:v>
                </c:pt>
                <c:pt idx="348">
                  <c:v>41210.625</c:v>
                </c:pt>
                <c:pt idx="349">
                  <c:v>41210.63541666664</c:v>
                </c:pt>
                <c:pt idx="350">
                  <c:v>41210.64583333334</c:v>
                </c:pt>
                <c:pt idx="351">
                  <c:v>41210.65625000001</c:v>
                </c:pt>
                <c:pt idx="352">
                  <c:v>41210.66666666664</c:v>
                </c:pt>
                <c:pt idx="353">
                  <c:v>41210.67708333331</c:v>
                </c:pt>
                <c:pt idx="354">
                  <c:v>41210.6875</c:v>
                </c:pt>
                <c:pt idx="355">
                  <c:v>41210.69791666664</c:v>
                </c:pt>
                <c:pt idx="356">
                  <c:v>41210.70833333334</c:v>
                </c:pt>
                <c:pt idx="357">
                  <c:v>41210.71875</c:v>
                </c:pt>
                <c:pt idx="358">
                  <c:v>41210.72916666662</c:v>
                </c:pt>
                <c:pt idx="359">
                  <c:v>41210.73958333331</c:v>
                </c:pt>
                <c:pt idx="360">
                  <c:v>41210.75</c:v>
                </c:pt>
                <c:pt idx="361">
                  <c:v>41210.76041666664</c:v>
                </c:pt>
                <c:pt idx="362">
                  <c:v>41210.77083333334</c:v>
                </c:pt>
                <c:pt idx="363">
                  <c:v>41210.78125</c:v>
                </c:pt>
                <c:pt idx="364">
                  <c:v>41210.79166666662</c:v>
                </c:pt>
                <c:pt idx="365">
                  <c:v>41210.80208333334</c:v>
                </c:pt>
                <c:pt idx="366">
                  <c:v>41210.81250000001</c:v>
                </c:pt>
                <c:pt idx="367">
                  <c:v>41210.82291666666</c:v>
                </c:pt>
                <c:pt idx="368">
                  <c:v>41210.83333333334</c:v>
                </c:pt>
                <c:pt idx="369">
                  <c:v>41210.84375</c:v>
                </c:pt>
                <c:pt idx="370">
                  <c:v>41210.85416666666</c:v>
                </c:pt>
                <c:pt idx="371">
                  <c:v>41210.86458333334</c:v>
                </c:pt>
                <c:pt idx="372">
                  <c:v>41210.875</c:v>
                </c:pt>
                <c:pt idx="373">
                  <c:v>41210.88541666666</c:v>
                </c:pt>
                <c:pt idx="374">
                  <c:v>41210.89583333334</c:v>
                </c:pt>
                <c:pt idx="375">
                  <c:v>41210.90625000001</c:v>
                </c:pt>
                <c:pt idx="376">
                  <c:v>41210.91666666666</c:v>
                </c:pt>
                <c:pt idx="377">
                  <c:v>41210.92708333331</c:v>
                </c:pt>
                <c:pt idx="378">
                  <c:v>41210.9375</c:v>
                </c:pt>
                <c:pt idx="379">
                  <c:v>41210.94791666666</c:v>
                </c:pt>
                <c:pt idx="380">
                  <c:v>41210.95833333334</c:v>
                </c:pt>
                <c:pt idx="381">
                  <c:v>41210.96875</c:v>
                </c:pt>
                <c:pt idx="382">
                  <c:v>41210.97916666664</c:v>
                </c:pt>
                <c:pt idx="383">
                  <c:v>41210.98958333334</c:v>
                </c:pt>
                <c:pt idx="384">
                  <c:v>41211.0</c:v>
                </c:pt>
                <c:pt idx="385">
                  <c:v>41211.01041666666</c:v>
                </c:pt>
                <c:pt idx="386">
                  <c:v>41211.02083333334</c:v>
                </c:pt>
                <c:pt idx="387">
                  <c:v>41211.03125</c:v>
                </c:pt>
                <c:pt idx="388">
                  <c:v>41211.04166666664</c:v>
                </c:pt>
                <c:pt idx="389">
                  <c:v>41211.05208333334</c:v>
                </c:pt>
                <c:pt idx="390">
                  <c:v>41211.0625</c:v>
                </c:pt>
                <c:pt idx="391">
                  <c:v>41211.07291666666</c:v>
                </c:pt>
                <c:pt idx="392">
                  <c:v>41211.08333333334</c:v>
                </c:pt>
                <c:pt idx="393">
                  <c:v>41211.09374999999</c:v>
                </c:pt>
                <c:pt idx="394">
                  <c:v>41211.10416666664</c:v>
                </c:pt>
                <c:pt idx="395">
                  <c:v>41211.11458333334</c:v>
                </c:pt>
                <c:pt idx="396">
                  <c:v>41211.125</c:v>
                </c:pt>
                <c:pt idx="397">
                  <c:v>41211.13541666664</c:v>
                </c:pt>
                <c:pt idx="398">
                  <c:v>41211.14583333334</c:v>
                </c:pt>
                <c:pt idx="399">
                  <c:v>41211.15625000001</c:v>
                </c:pt>
                <c:pt idx="400">
                  <c:v>41211.16666666664</c:v>
                </c:pt>
                <c:pt idx="401">
                  <c:v>41211.17708333331</c:v>
                </c:pt>
                <c:pt idx="402">
                  <c:v>41211.1875</c:v>
                </c:pt>
                <c:pt idx="403">
                  <c:v>41211.19791666664</c:v>
                </c:pt>
                <c:pt idx="404">
                  <c:v>41211.20833333334</c:v>
                </c:pt>
                <c:pt idx="405">
                  <c:v>41211.21875</c:v>
                </c:pt>
                <c:pt idx="406">
                  <c:v>41211.22916666662</c:v>
                </c:pt>
                <c:pt idx="407">
                  <c:v>41211.23958333331</c:v>
                </c:pt>
                <c:pt idx="408">
                  <c:v>41211.25</c:v>
                </c:pt>
                <c:pt idx="409">
                  <c:v>41211.26041666664</c:v>
                </c:pt>
                <c:pt idx="410">
                  <c:v>41211.27083333334</c:v>
                </c:pt>
                <c:pt idx="411">
                  <c:v>41211.28125</c:v>
                </c:pt>
                <c:pt idx="412">
                  <c:v>41211.29166666662</c:v>
                </c:pt>
                <c:pt idx="413">
                  <c:v>41211.30208333334</c:v>
                </c:pt>
                <c:pt idx="414">
                  <c:v>41211.31250000001</c:v>
                </c:pt>
                <c:pt idx="415">
                  <c:v>41211.32291666666</c:v>
                </c:pt>
                <c:pt idx="416">
                  <c:v>41211.33333333334</c:v>
                </c:pt>
                <c:pt idx="417">
                  <c:v>41211.34375</c:v>
                </c:pt>
                <c:pt idx="418">
                  <c:v>41211.35416666666</c:v>
                </c:pt>
                <c:pt idx="419">
                  <c:v>41211.36458333334</c:v>
                </c:pt>
                <c:pt idx="420">
                  <c:v>41211.375</c:v>
                </c:pt>
                <c:pt idx="421">
                  <c:v>41211.38541666666</c:v>
                </c:pt>
                <c:pt idx="422">
                  <c:v>41211.39583333334</c:v>
                </c:pt>
                <c:pt idx="423">
                  <c:v>41211.40625000001</c:v>
                </c:pt>
                <c:pt idx="424">
                  <c:v>41211.41666666666</c:v>
                </c:pt>
                <c:pt idx="425">
                  <c:v>41211.42708333331</c:v>
                </c:pt>
                <c:pt idx="426">
                  <c:v>41211.4375</c:v>
                </c:pt>
                <c:pt idx="427">
                  <c:v>41211.44791666666</c:v>
                </c:pt>
                <c:pt idx="428">
                  <c:v>41211.45833333334</c:v>
                </c:pt>
                <c:pt idx="429">
                  <c:v>41211.46875</c:v>
                </c:pt>
                <c:pt idx="430">
                  <c:v>41211.47916666664</c:v>
                </c:pt>
                <c:pt idx="431">
                  <c:v>41211.48958333334</c:v>
                </c:pt>
                <c:pt idx="432">
                  <c:v>41211.5</c:v>
                </c:pt>
                <c:pt idx="433">
                  <c:v>41211.51041666666</c:v>
                </c:pt>
                <c:pt idx="434">
                  <c:v>41211.52083333334</c:v>
                </c:pt>
                <c:pt idx="435">
                  <c:v>41211.53125</c:v>
                </c:pt>
                <c:pt idx="436">
                  <c:v>41211.54166666664</c:v>
                </c:pt>
                <c:pt idx="437">
                  <c:v>41211.55208333334</c:v>
                </c:pt>
                <c:pt idx="438">
                  <c:v>41211.5625</c:v>
                </c:pt>
                <c:pt idx="439">
                  <c:v>41211.57291666666</c:v>
                </c:pt>
                <c:pt idx="440">
                  <c:v>41211.58333333334</c:v>
                </c:pt>
                <c:pt idx="441">
                  <c:v>41211.59374999999</c:v>
                </c:pt>
                <c:pt idx="442">
                  <c:v>41211.60416666664</c:v>
                </c:pt>
                <c:pt idx="443">
                  <c:v>41211.61458333334</c:v>
                </c:pt>
                <c:pt idx="444">
                  <c:v>41211.625</c:v>
                </c:pt>
                <c:pt idx="445">
                  <c:v>41211.63541666664</c:v>
                </c:pt>
                <c:pt idx="446">
                  <c:v>41211.64583333334</c:v>
                </c:pt>
                <c:pt idx="447">
                  <c:v>41211.65625000001</c:v>
                </c:pt>
                <c:pt idx="448">
                  <c:v>41211.66666666664</c:v>
                </c:pt>
                <c:pt idx="449">
                  <c:v>41211.67708333331</c:v>
                </c:pt>
                <c:pt idx="450">
                  <c:v>41211.6875</c:v>
                </c:pt>
                <c:pt idx="451">
                  <c:v>41211.69791666664</c:v>
                </c:pt>
                <c:pt idx="452">
                  <c:v>41211.70833333334</c:v>
                </c:pt>
                <c:pt idx="453">
                  <c:v>41211.71875</c:v>
                </c:pt>
                <c:pt idx="454">
                  <c:v>41211.72916666662</c:v>
                </c:pt>
                <c:pt idx="455">
                  <c:v>41211.73958333331</c:v>
                </c:pt>
                <c:pt idx="456">
                  <c:v>41211.75</c:v>
                </c:pt>
                <c:pt idx="457">
                  <c:v>41211.76041666664</c:v>
                </c:pt>
                <c:pt idx="458">
                  <c:v>41211.77083333334</c:v>
                </c:pt>
                <c:pt idx="459">
                  <c:v>41211.78125</c:v>
                </c:pt>
                <c:pt idx="460">
                  <c:v>41211.79166666662</c:v>
                </c:pt>
                <c:pt idx="461">
                  <c:v>41211.80208333334</c:v>
                </c:pt>
                <c:pt idx="462">
                  <c:v>41211.81250000001</c:v>
                </c:pt>
                <c:pt idx="463">
                  <c:v>41211.82291666666</c:v>
                </c:pt>
                <c:pt idx="464">
                  <c:v>41211.83333333334</c:v>
                </c:pt>
                <c:pt idx="465">
                  <c:v>41211.84375</c:v>
                </c:pt>
                <c:pt idx="466">
                  <c:v>41211.85416666666</c:v>
                </c:pt>
                <c:pt idx="467">
                  <c:v>41211.86458333334</c:v>
                </c:pt>
                <c:pt idx="468">
                  <c:v>41211.875</c:v>
                </c:pt>
                <c:pt idx="469">
                  <c:v>41211.88541666666</c:v>
                </c:pt>
                <c:pt idx="470">
                  <c:v>41211.89583333334</c:v>
                </c:pt>
                <c:pt idx="471">
                  <c:v>41211.90625000001</c:v>
                </c:pt>
                <c:pt idx="472">
                  <c:v>41211.91666666666</c:v>
                </c:pt>
                <c:pt idx="473">
                  <c:v>41211.92708333331</c:v>
                </c:pt>
                <c:pt idx="474">
                  <c:v>41211.9375</c:v>
                </c:pt>
                <c:pt idx="475">
                  <c:v>41211.94791666666</c:v>
                </c:pt>
                <c:pt idx="476">
                  <c:v>41211.95833333334</c:v>
                </c:pt>
                <c:pt idx="477">
                  <c:v>41211.96875</c:v>
                </c:pt>
                <c:pt idx="478">
                  <c:v>41211.97916666664</c:v>
                </c:pt>
                <c:pt idx="479">
                  <c:v>41211.98958333334</c:v>
                </c:pt>
                <c:pt idx="480">
                  <c:v>41212.0</c:v>
                </c:pt>
                <c:pt idx="481">
                  <c:v>41212.01041666666</c:v>
                </c:pt>
                <c:pt idx="482">
                  <c:v>41212.02083333334</c:v>
                </c:pt>
                <c:pt idx="483">
                  <c:v>41212.03125</c:v>
                </c:pt>
                <c:pt idx="484">
                  <c:v>41212.04166666664</c:v>
                </c:pt>
                <c:pt idx="485">
                  <c:v>41212.05208333334</c:v>
                </c:pt>
                <c:pt idx="486">
                  <c:v>41212.0625</c:v>
                </c:pt>
                <c:pt idx="487">
                  <c:v>41212.07291666666</c:v>
                </c:pt>
                <c:pt idx="488">
                  <c:v>41212.08333333334</c:v>
                </c:pt>
                <c:pt idx="489">
                  <c:v>41212.09374999999</c:v>
                </c:pt>
                <c:pt idx="490">
                  <c:v>41212.10416666664</c:v>
                </c:pt>
                <c:pt idx="491">
                  <c:v>41212.11458333334</c:v>
                </c:pt>
                <c:pt idx="492">
                  <c:v>41212.125</c:v>
                </c:pt>
                <c:pt idx="493">
                  <c:v>41212.13541666664</c:v>
                </c:pt>
                <c:pt idx="494">
                  <c:v>41212.14583333334</c:v>
                </c:pt>
                <c:pt idx="495">
                  <c:v>41212.15625000001</c:v>
                </c:pt>
                <c:pt idx="496">
                  <c:v>41212.16666666664</c:v>
                </c:pt>
                <c:pt idx="497">
                  <c:v>41212.17708333331</c:v>
                </c:pt>
                <c:pt idx="498">
                  <c:v>41212.1875</c:v>
                </c:pt>
                <c:pt idx="499">
                  <c:v>41212.19791666664</c:v>
                </c:pt>
                <c:pt idx="500">
                  <c:v>41212.20833333334</c:v>
                </c:pt>
                <c:pt idx="501">
                  <c:v>41212.21875</c:v>
                </c:pt>
                <c:pt idx="502">
                  <c:v>41212.22916666662</c:v>
                </c:pt>
                <c:pt idx="503">
                  <c:v>41212.23958333331</c:v>
                </c:pt>
                <c:pt idx="504">
                  <c:v>41212.25</c:v>
                </c:pt>
                <c:pt idx="505">
                  <c:v>41212.26041666664</c:v>
                </c:pt>
                <c:pt idx="506">
                  <c:v>41212.27083333334</c:v>
                </c:pt>
                <c:pt idx="507">
                  <c:v>41212.28125</c:v>
                </c:pt>
                <c:pt idx="508">
                  <c:v>41212.29166666662</c:v>
                </c:pt>
                <c:pt idx="509">
                  <c:v>41212.30208333334</c:v>
                </c:pt>
                <c:pt idx="510">
                  <c:v>41212.31250000001</c:v>
                </c:pt>
                <c:pt idx="511">
                  <c:v>41212.32291666666</c:v>
                </c:pt>
                <c:pt idx="512">
                  <c:v>41212.33333333334</c:v>
                </c:pt>
                <c:pt idx="513">
                  <c:v>41212.34375</c:v>
                </c:pt>
                <c:pt idx="514">
                  <c:v>41212.35416666666</c:v>
                </c:pt>
                <c:pt idx="515">
                  <c:v>41212.36458333334</c:v>
                </c:pt>
                <c:pt idx="516">
                  <c:v>41212.375</c:v>
                </c:pt>
                <c:pt idx="517">
                  <c:v>41212.38541666666</c:v>
                </c:pt>
                <c:pt idx="518">
                  <c:v>41212.39583333334</c:v>
                </c:pt>
                <c:pt idx="519">
                  <c:v>41212.40625000001</c:v>
                </c:pt>
                <c:pt idx="520">
                  <c:v>41212.41666666666</c:v>
                </c:pt>
                <c:pt idx="521">
                  <c:v>41212.42708333331</c:v>
                </c:pt>
                <c:pt idx="522">
                  <c:v>41212.4375</c:v>
                </c:pt>
                <c:pt idx="523">
                  <c:v>41212.44791666666</c:v>
                </c:pt>
                <c:pt idx="524">
                  <c:v>41212.45833333334</c:v>
                </c:pt>
                <c:pt idx="525">
                  <c:v>41212.46875</c:v>
                </c:pt>
                <c:pt idx="526">
                  <c:v>41212.47916666664</c:v>
                </c:pt>
                <c:pt idx="527">
                  <c:v>41212.48958333334</c:v>
                </c:pt>
                <c:pt idx="528">
                  <c:v>41212.5</c:v>
                </c:pt>
                <c:pt idx="529">
                  <c:v>41212.51041666666</c:v>
                </c:pt>
                <c:pt idx="530">
                  <c:v>41212.52083333334</c:v>
                </c:pt>
                <c:pt idx="531">
                  <c:v>41212.53125</c:v>
                </c:pt>
                <c:pt idx="532">
                  <c:v>41212.54166666664</c:v>
                </c:pt>
                <c:pt idx="533">
                  <c:v>41212.55208333334</c:v>
                </c:pt>
                <c:pt idx="534">
                  <c:v>41212.5625</c:v>
                </c:pt>
                <c:pt idx="535">
                  <c:v>41212.57291666666</c:v>
                </c:pt>
                <c:pt idx="536">
                  <c:v>41212.58333333334</c:v>
                </c:pt>
                <c:pt idx="537">
                  <c:v>41212.59374999999</c:v>
                </c:pt>
                <c:pt idx="538">
                  <c:v>41212.60416666664</c:v>
                </c:pt>
                <c:pt idx="539">
                  <c:v>41212.61458333334</c:v>
                </c:pt>
                <c:pt idx="540">
                  <c:v>41212.625</c:v>
                </c:pt>
                <c:pt idx="541">
                  <c:v>41212.63541666664</c:v>
                </c:pt>
                <c:pt idx="542">
                  <c:v>41212.64583333334</c:v>
                </c:pt>
                <c:pt idx="543">
                  <c:v>41212.65625000001</c:v>
                </c:pt>
                <c:pt idx="544">
                  <c:v>41212.66666666664</c:v>
                </c:pt>
                <c:pt idx="545">
                  <c:v>41212.67708333331</c:v>
                </c:pt>
                <c:pt idx="546">
                  <c:v>41212.6875</c:v>
                </c:pt>
                <c:pt idx="547">
                  <c:v>41212.69791666664</c:v>
                </c:pt>
                <c:pt idx="548">
                  <c:v>41212.70833333334</c:v>
                </c:pt>
                <c:pt idx="549">
                  <c:v>41212.71875</c:v>
                </c:pt>
                <c:pt idx="550">
                  <c:v>41212.72916666662</c:v>
                </c:pt>
                <c:pt idx="551">
                  <c:v>41212.73958333331</c:v>
                </c:pt>
                <c:pt idx="552">
                  <c:v>41212.75</c:v>
                </c:pt>
                <c:pt idx="553">
                  <c:v>41212.76041666664</c:v>
                </c:pt>
                <c:pt idx="554">
                  <c:v>41212.77083333334</c:v>
                </c:pt>
                <c:pt idx="555">
                  <c:v>41212.78125</c:v>
                </c:pt>
                <c:pt idx="556">
                  <c:v>41212.79166666662</c:v>
                </c:pt>
                <c:pt idx="557">
                  <c:v>41212.80208333334</c:v>
                </c:pt>
                <c:pt idx="558">
                  <c:v>41212.81250000001</c:v>
                </c:pt>
                <c:pt idx="559">
                  <c:v>41212.82291666666</c:v>
                </c:pt>
                <c:pt idx="560">
                  <c:v>41212.83333333334</c:v>
                </c:pt>
                <c:pt idx="561">
                  <c:v>41212.84375</c:v>
                </c:pt>
                <c:pt idx="562">
                  <c:v>41212.85416666666</c:v>
                </c:pt>
                <c:pt idx="563">
                  <c:v>41212.86458333334</c:v>
                </c:pt>
                <c:pt idx="564">
                  <c:v>41212.875</c:v>
                </c:pt>
                <c:pt idx="565">
                  <c:v>41212.88541666666</c:v>
                </c:pt>
                <c:pt idx="566">
                  <c:v>41212.89583333334</c:v>
                </c:pt>
                <c:pt idx="567">
                  <c:v>41212.90625000001</c:v>
                </c:pt>
                <c:pt idx="568">
                  <c:v>41212.91666666666</c:v>
                </c:pt>
                <c:pt idx="569">
                  <c:v>41212.92708333331</c:v>
                </c:pt>
                <c:pt idx="570">
                  <c:v>41212.9375</c:v>
                </c:pt>
                <c:pt idx="571">
                  <c:v>41212.94791666666</c:v>
                </c:pt>
                <c:pt idx="572">
                  <c:v>41212.95833333334</c:v>
                </c:pt>
                <c:pt idx="573">
                  <c:v>41212.96875</c:v>
                </c:pt>
                <c:pt idx="574">
                  <c:v>41212.97916666664</c:v>
                </c:pt>
                <c:pt idx="575">
                  <c:v>41212.98958333334</c:v>
                </c:pt>
                <c:pt idx="576">
                  <c:v>41213.0</c:v>
                </c:pt>
                <c:pt idx="577">
                  <c:v>41213.01041666666</c:v>
                </c:pt>
                <c:pt idx="578">
                  <c:v>41213.02083333334</c:v>
                </c:pt>
                <c:pt idx="579">
                  <c:v>41213.03125</c:v>
                </c:pt>
                <c:pt idx="580">
                  <c:v>41213.04166666664</c:v>
                </c:pt>
                <c:pt idx="581">
                  <c:v>41213.05208333334</c:v>
                </c:pt>
                <c:pt idx="582">
                  <c:v>41213.0625</c:v>
                </c:pt>
                <c:pt idx="583">
                  <c:v>41213.07291666666</c:v>
                </c:pt>
                <c:pt idx="584">
                  <c:v>41213.08333333334</c:v>
                </c:pt>
                <c:pt idx="585">
                  <c:v>41213.09374999999</c:v>
                </c:pt>
                <c:pt idx="586">
                  <c:v>41213.10416666664</c:v>
                </c:pt>
                <c:pt idx="587">
                  <c:v>41213.11458333334</c:v>
                </c:pt>
                <c:pt idx="588">
                  <c:v>41213.125</c:v>
                </c:pt>
                <c:pt idx="589">
                  <c:v>41213.13541666664</c:v>
                </c:pt>
                <c:pt idx="590">
                  <c:v>41213.14583333334</c:v>
                </c:pt>
                <c:pt idx="591">
                  <c:v>41213.15625000001</c:v>
                </c:pt>
                <c:pt idx="592">
                  <c:v>41213.16666666664</c:v>
                </c:pt>
                <c:pt idx="593">
                  <c:v>41213.17708333331</c:v>
                </c:pt>
                <c:pt idx="594">
                  <c:v>41213.1875</c:v>
                </c:pt>
                <c:pt idx="595">
                  <c:v>41213.19791666664</c:v>
                </c:pt>
                <c:pt idx="596">
                  <c:v>41213.20833333334</c:v>
                </c:pt>
                <c:pt idx="597">
                  <c:v>41213.21875</c:v>
                </c:pt>
                <c:pt idx="598">
                  <c:v>41213.22916666662</c:v>
                </c:pt>
                <c:pt idx="599">
                  <c:v>41213.23958333331</c:v>
                </c:pt>
                <c:pt idx="600">
                  <c:v>41213.25</c:v>
                </c:pt>
                <c:pt idx="601">
                  <c:v>41213.26041666664</c:v>
                </c:pt>
                <c:pt idx="602">
                  <c:v>41213.27083333334</c:v>
                </c:pt>
                <c:pt idx="603">
                  <c:v>41213.28125</c:v>
                </c:pt>
                <c:pt idx="604">
                  <c:v>41213.29166666662</c:v>
                </c:pt>
                <c:pt idx="605">
                  <c:v>41213.30208333334</c:v>
                </c:pt>
                <c:pt idx="606">
                  <c:v>41213.31250000001</c:v>
                </c:pt>
                <c:pt idx="607">
                  <c:v>41213.32291666666</c:v>
                </c:pt>
                <c:pt idx="608">
                  <c:v>41213.33333333334</c:v>
                </c:pt>
                <c:pt idx="609">
                  <c:v>41213.34375</c:v>
                </c:pt>
                <c:pt idx="610">
                  <c:v>41213.35416666666</c:v>
                </c:pt>
                <c:pt idx="611">
                  <c:v>41213.36458333334</c:v>
                </c:pt>
                <c:pt idx="612">
                  <c:v>41213.375</c:v>
                </c:pt>
                <c:pt idx="613">
                  <c:v>41213.38541666666</c:v>
                </c:pt>
                <c:pt idx="614">
                  <c:v>41213.39583333334</c:v>
                </c:pt>
                <c:pt idx="615">
                  <c:v>41213.40625000001</c:v>
                </c:pt>
                <c:pt idx="616">
                  <c:v>41213.41666666666</c:v>
                </c:pt>
                <c:pt idx="617">
                  <c:v>41213.42708333331</c:v>
                </c:pt>
                <c:pt idx="618">
                  <c:v>41213.4375</c:v>
                </c:pt>
                <c:pt idx="619">
                  <c:v>41213.44791666666</c:v>
                </c:pt>
                <c:pt idx="620">
                  <c:v>41213.45833333334</c:v>
                </c:pt>
                <c:pt idx="621">
                  <c:v>41213.46875</c:v>
                </c:pt>
                <c:pt idx="622">
                  <c:v>41213.47916666664</c:v>
                </c:pt>
                <c:pt idx="623">
                  <c:v>41213.48958333334</c:v>
                </c:pt>
                <c:pt idx="624">
                  <c:v>41213.5</c:v>
                </c:pt>
                <c:pt idx="625">
                  <c:v>41213.51041666666</c:v>
                </c:pt>
                <c:pt idx="626">
                  <c:v>41213.52083333334</c:v>
                </c:pt>
                <c:pt idx="627">
                  <c:v>41213.53125</c:v>
                </c:pt>
                <c:pt idx="628">
                  <c:v>41213.54166666664</c:v>
                </c:pt>
                <c:pt idx="629">
                  <c:v>41213.55208333334</c:v>
                </c:pt>
                <c:pt idx="630">
                  <c:v>41213.5625</c:v>
                </c:pt>
                <c:pt idx="631">
                  <c:v>41213.57291666666</c:v>
                </c:pt>
                <c:pt idx="632">
                  <c:v>41213.58333333334</c:v>
                </c:pt>
                <c:pt idx="633">
                  <c:v>41213.59374999999</c:v>
                </c:pt>
                <c:pt idx="634">
                  <c:v>41213.60416666664</c:v>
                </c:pt>
                <c:pt idx="635">
                  <c:v>41213.61458333334</c:v>
                </c:pt>
                <c:pt idx="636">
                  <c:v>41213.625</c:v>
                </c:pt>
                <c:pt idx="637">
                  <c:v>41213.63541666664</c:v>
                </c:pt>
                <c:pt idx="638">
                  <c:v>41213.64583333334</c:v>
                </c:pt>
                <c:pt idx="639">
                  <c:v>41213.65625000001</c:v>
                </c:pt>
                <c:pt idx="640">
                  <c:v>41213.66666666664</c:v>
                </c:pt>
                <c:pt idx="641">
                  <c:v>41213.67708333331</c:v>
                </c:pt>
                <c:pt idx="642">
                  <c:v>41213.6875</c:v>
                </c:pt>
                <c:pt idx="643">
                  <c:v>41213.69791666664</c:v>
                </c:pt>
                <c:pt idx="644">
                  <c:v>41213.70833333334</c:v>
                </c:pt>
                <c:pt idx="645">
                  <c:v>41213.71875</c:v>
                </c:pt>
                <c:pt idx="646">
                  <c:v>41213.72916666662</c:v>
                </c:pt>
                <c:pt idx="647">
                  <c:v>41213.73958333331</c:v>
                </c:pt>
                <c:pt idx="648">
                  <c:v>41213.75</c:v>
                </c:pt>
                <c:pt idx="649">
                  <c:v>41213.76041666664</c:v>
                </c:pt>
                <c:pt idx="650">
                  <c:v>41213.77083333334</c:v>
                </c:pt>
                <c:pt idx="651">
                  <c:v>41213.78125</c:v>
                </c:pt>
                <c:pt idx="652">
                  <c:v>41213.79166666662</c:v>
                </c:pt>
                <c:pt idx="653">
                  <c:v>41213.80208333334</c:v>
                </c:pt>
                <c:pt idx="654">
                  <c:v>41213.81250000001</c:v>
                </c:pt>
                <c:pt idx="655">
                  <c:v>41213.82291666666</c:v>
                </c:pt>
                <c:pt idx="656">
                  <c:v>41213.83333333334</c:v>
                </c:pt>
                <c:pt idx="657">
                  <c:v>41213.84375</c:v>
                </c:pt>
                <c:pt idx="658">
                  <c:v>41213.85416666666</c:v>
                </c:pt>
                <c:pt idx="659">
                  <c:v>41213.86458333334</c:v>
                </c:pt>
                <c:pt idx="660">
                  <c:v>41213.875</c:v>
                </c:pt>
                <c:pt idx="661">
                  <c:v>41213.88541666666</c:v>
                </c:pt>
                <c:pt idx="662">
                  <c:v>41213.89583333334</c:v>
                </c:pt>
                <c:pt idx="663">
                  <c:v>41213.90625000001</c:v>
                </c:pt>
                <c:pt idx="664">
                  <c:v>41213.91666666666</c:v>
                </c:pt>
                <c:pt idx="665">
                  <c:v>41213.92708333331</c:v>
                </c:pt>
                <c:pt idx="666">
                  <c:v>41213.9375</c:v>
                </c:pt>
                <c:pt idx="667">
                  <c:v>41213.94791666666</c:v>
                </c:pt>
                <c:pt idx="668">
                  <c:v>41213.95833333334</c:v>
                </c:pt>
                <c:pt idx="669">
                  <c:v>41213.96875</c:v>
                </c:pt>
                <c:pt idx="670">
                  <c:v>41213.97916666664</c:v>
                </c:pt>
                <c:pt idx="671">
                  <c:v>41213.98958333334</c:v>
                </c:pt>
                <c:pt idx="672">
                  <c:v>41214.0</c:v>
                </c:pt>
                <c:pt idx="673">
                  <c:v>41214.01041666666</c:v>
                </c:pt>
                <c:pt idx="674">
                  <c:v>41214.02083333334</c:v>
                </c:pt>
                <c:pt idx="675">
                  <c:v>41214.03125</c:v>
                </c:pt>
                <c:pt idx="676">
                  <c:v>41214.04166666664</c:v>
                </c:pt>
                <c:pt idx="677">
                  <c:v>41214.05208333334</c:v>
                </c:pt>
                <c:pt idx="678">
                  <c:v>41214.0625</c:v>
                </c:pt>
                <c:pt idx="679">
                  <c:v>41214.07291666666</c:v>
                </c:pt>
                <c:pt idx="680">
                  <c:v>41214.08333333334</c:v>
                </c:pt>
                <c:pt idx="681">
                  <c:v>41214.09374999999</c:v>
                </c:pt>
                <c:pt idx="682">
                  <c:v>41214.10416666664</c:v>
                </c:pt>
                <c:pt idx="683">
                  <c:v>41214.11458333334</c:v>
                </c:pt>
                <c:pt idx="684">
                  <c:v>41214.125</c:v>
                </c:pt>
                <c:pt idx="685">
                  <c:v>41214.13541666664</c:v>
                </c:pt>
                <c:pt idx="686">
                  <c:v>41214.14583333334</c:v>
                </c:pt>
                <c:pt idx="687">
                  <c:v>41214.15625000001</c:v>
                </c:pt>
                <c:pt idx="688">
                  <c:v>41214.16666666664</c:v>
                </c:pt>
                <c:pt idx="689">
                  <c:v>41214.17708333331</c:v>
                </c:pt>
                <c:pt idx="690">
                  <c:v>41214.1875</c:v>
                </c:pt>
                <c:pt idx="691">
                  <c:v>41214.19791666664</c:v>
                </c:pt>
                <c:pt idx="692">
                  <c:v>41214.20833333334</c:v>
                </c:pt>
                <c:pt idx="693">
                  <c:v>41214.21875</c:v>
                </c:pt>
                <c:pt idx="694">
                  <c:v>41214.22916666662</c:v>
                </c:pt>
                <c:pt idx="695">
                  <c:v>41214.23958333331</c:v>
                </c:pt>
                <c:pt idx="696">
                  <c:v>41214.25</c:v>
                </c:pt>
                <c:pt idx="697">
                  <c:v>41214.26041666664</c:v>
                </c:pt>
                <c:pt idx="698">
                  <c:v>41214.27083333334</c:v>
                </c:pt>
                <c:pt idx="699">
                  <c:v>41214.28125</c:v>
                </c:pt>
                <c:pt idx="700">
                  <c:v>41214.29166666662</c:v>
                </c:pt>
                <c:pt idx="701">
                  <c:v>41214.30208333334</c:v>
                </c:pt>
                <c:pt idx="702">
                  <c:v>41214.31250000001</c:v>
                </c:pt>
                <c:pt idx="703">
                  <c:v>41214.32291666666</c:v>
                </c:pt>
                <c:pt idx="704">
                  <c:v>41214.33333333334</c:v>
                </c:pt>
                <c:pt idx="705">
                  <c:v>41214.34375</c:v>
                </c:pt>
                <c:pt idx="706">
                  <c:v>41214.35416666666</c:v>
                </c:pt>
                <c:pt idx="707">
                  <c:v>41214.36458333334</c:v>
                </c:pt>
                <c:pt idx="708">
                  <c:v>41214.375</c:v>
                </c:pt>
                <c:pt idx="709">
                  <c:v>41214.38541666666</c:v>
                </c:pt>
                <c:pt idx="710">
                  <c:v>41214.39583333334</c:v>
                </c:pt>
                <c:pt idx="711">
                  <c:v>41214.40625000001</c:v>
                </c:pt>
                <c:pt idx="712">
                  <c:v>41214.41666666666</c:v>
                </c:pt>
                <c:pt idx="713">
                  <c:v>41214.42708333331</c:v>
                </c:pt>
                <c:pt idx="714">
                  <c:v>41214.4375</c:v>
                </c:pt>
                <c:pt idx="715">
                  <c:v>41214.44791666666</c:v>
                </c:pt>
                <c:pt idx="716">
                  <c:v>41214.45833333334</c:v>
                </c:pt>
                <c:pt idx="717">
                  <c:v>41214.46875</c:v>
                </c:pt>
                <c:pt idx="718">
                  <c:v>41214.47916666664</c:v>
                </c:pt>
                <c:pt idx="719">
                  <c:v>41214.48958333334</c:v>
                </c:pt>
                <c:pt idx="720">
                  <c:v>41214.5</c:v>
                </c:pt>
                <c:pt idx="721">
                  <c:v>41214.51041666666</c:v>
                </c:pt>
                <c:pt idx="722">
                  <c:v>41214.52083333334</c:v>
                </c:pt>
                <c:pt idx="723">
                  <c:v>41214.53125</c:v>
                </c:pt>
                <c:pt idx="724">
                  <c:v>41214.54166666664</c:v>
                </c:pt>
                <c:pt idx="725">
                  <c:v>41214.55208333334</c:v>
                </c:pt>
                <c:pt idx="726">
                  <c:v>41214.5625</c:v>
                </c:pt>
                <c:pt idx="727">
                  <c:v>41214.57291666666</c:v>
                </c:pt>
                <c:pt idx="728">
                  <c:v>41214.58333333334</c:v>
                </c:pt>
                <c:pt idx="729">
                  <c:v>41214.59374999999</c:v>
                </c:pt>
                <c:pt idx="730">
                  <c:v>41214.60416666664</c:v>
                </c:pt>
                <c:pt idx="731">
                  <c:v>41214.61458333334</c:v>
                </c:pt>
                <c:pt idx="732">
                  <c:v>41214.625</c:v>
                </c:pt>
                <c:pt idx="733">
                  <c:v>41214.63541666664</c:v>
                </c:pt>
                <c:pt idx="734">
                  <c:v>41214.64583333334</c:v>
                </c:pt>
                <c:pt idx="735">
                  <c:v>41214.65625000001</c:v>
                </c:pt>
                <c:pt idx="736">
                  <c:v>41214.66666666664</c:v>
                </c:pt>
                <c:pt idx="737">
                  <c:v>41214.67708333331</c:v>
                </c:pt>
                <c:pt idx="738">
                  <c:v>41214.6875</c:v>
                </c:pt>
                <c:pt idx="739">
                  <c:v>41214.69791666664</c:v>
                </c:pt>
                <c:pt idx="740">
                  <c:v>41214.70833333334</c:v>
                </c:pt>
                <c:pt idx="741">
                  <c:v>41214.71875</c:v>
                </c:pt>
                <c:pt idx="742">
                  <c:v>41214.72916666662</c:v>
                </c:pt>
                <c:pt idx="743">
                  <c:v>41214.73958333331</c:v>
                </c:pt>
                <c:pt idx="744">
                  <c:v>41214.75</c:v>
                </c:pt>
                <c:pt idx="745">
                  <c:v>41214.76041666664</c:v>
                </c:pt>
                <c:pt idx="746">
                  <c:v>41214.77083333334</c:v>
                </c:pt>
                <c:pt idx="747">
                  <c:v>41214.78125</c:v>
                </c:pt>
                <c:pt idx="748">
                  <c:v>41214.79166666662</c:v>
                </c:pt>
                <c:pt idx="749">
                  <c:v>41214.80208333334</c:v>
                </c:pt>
                <c:pt idx="750">
                  <c:v>41214.81250000001</c:v>
                </c:pt>
                <c:pt idx="751">
                  <c:v>41214.82291666666</c:v>
                </c:pt>
                <c:pt idx="752">
                  <c:v>41214.83333333334</c:v>
                </c:pt>
                <c:pt idx="753">
                  <c:v>41214.84375</c:v>
                </c:pt>
                <c:pt idx="754">
                  <c:v>41214.85416666666</c:v>
                </c:pt>
                <c:pt idx="755">
                  <c:v>41214.86458333334</c:v>
                </c:pt>
                <c:pt idx="756">
                  <c:v>41214.875</c:v>
                </c:pt>
                <c:pt idx="757">
                  <c:v>41214.88541666666</c:v>
                </c:pt>
                <c:pt idx="758">
                  <c:v>41214.89583333334</c:v>
                </c:pt>
                <c:pt idx="759">
                  <c:v>41214.90625000001</c:v>
                </c:pt>
                <c:pt idx="760">
                  <c:v>41214.91666666666</c:v>
                </c:pt>
                <c:pt idx="761">
                  <c:v>41214.92708333331</c:v>
                </c:pt>
                <c:pt idx="762">
                  <c:v>41214.9375</c:v>
                </c:pt>
                <c:pt idx="763">
                  <c:v>41214.94791666666</c:v>
                </c:pt>
                <c:pt idx="764">
                  <c:v>41214.95833333334</c:v>
                </c:pt>
                <c:pt idx="765">
                  <c:v>41214.96875</c:v>
                </c:pt>
                <c:pt idx="766">
                  <c:v>41214.97916666664</c:v>
                </c:pt>
                <c:pt idx="767">
                  <c:v>41214.98958333334</c:v>
                </c:pt>
                <c:pt idx="768">
                  <c:v>41215.0</c:v>
                </c:pt>
                <c:pt idx="769">
                  <c:v>41215.01041666666</c:v>
                </c:pt>
                <c:pt idx="770">
                  <c:v>41215.02083333334</c:v>
                </c:pt>
                <c:pt idx="771">
                  <c:v>41215.03125</c:v>
                </c:pt>
                <c:pt idx="772">
                  <c:v>41215.04166666664</c:v>
                </c:pt>
                <c:pt idx="773">
                  <c:v>41215.05208333334</c:v>
                </c:pt>
                <c:pt idx="774">
                  <c:v>41215.0625</c:v>
                </c:pt>
                <c:pt idx="775">
                  <c:v>41215.07291666666</c:v>
                </c:pt>
                <c:pt idx="776">
                  <c:v>41215.08333333334</c:v>
                </c:pt>
                <c:pt idx="777">
                  <c:v>41215.09374999999</c:v>
                </c:pt>
                <c:pt idx="778">
                  <c:v>41215.10416666664</c:v>
                </c:pt>
                <c:pt idx="779">
                  <c:v>41215.11458333334</c:v>
                </c:pt>
                <c:pt idx="780">
                  <c:v>41215.125</c:v>
                </c:pt>
                <c:pt idx="781">
                  <c:v>41215.13541666664</c:v>
                </c:pt>
                <c:pt idx="782">
                  <c:v>41215.14583333334</c:v>
                </c:pt>
                <c:pt idx="783">
                  <c:v>41215.15625000001</c:v>
                </c:pt>
                <c:pt idx="784">
                  <c:v>41215.16666666664</c:v>
                </c:pt>
                <c:pt idx="785">
                  <c:v>41215.17708333331</c:v>
                </c:pt>
                <c:pt idx="786">
                  <c:v>41215.1875</c:v>
                </c:pt>
                <c:pt idx="787">
                  <c:v>41215.19791666664</c:v>
                </c:pt>
                <c:pt idx="788">
                  <c:v>41215.20833333334</c:v>
                </c:pt>
                <c:pt idx="789">
                  <c:v>41215.21875</c:v>
                </c:pt>
                <c:pt idx="790">
                  <c:v>41215.22916666662</c:v>
                </c:pt>
                <c:pt idx="791">
                  <c:v>41215.23958333331</c:v>
                </c:pt>
                <c:pt idx="792">
                  <c:v>41215.25</c:v>
                </c:pt>
                <c:pt idx="793">
                  <c:v>41215.26041666664</c:v>
                </c:pt>
                <c:pt idx="794">
                  <c:v>41215.27083333334</c:v>
                </c:pt>
                <c:pt idx="795">
                  <c:v>41215.28125</c:v>
                </c:pt>
                <c:pt idx="796">
                  <c:v>41215.29166666662</c:v>
                </c:pt>
                <c:pt idx="797">
                  <c:v>41215.30208333334</c:v>
                </c:pt>
                <c:pt idx="798">
                  <c:v>41215.31250000001</c:v>
                </c:pt>
                <c:pt idx="799">
                  <c:v>41215.32291666666</c:v>
                </c:pt>
                <c:pt idx="800">
                  <c:v>41215.33333333334</c:v>
                </c:pt>
                <c:pt idx="801">
                  <c:v>41215.34375</c:v>
                </c:pt>
                <c:pt idx="802">
                  <c:v>41215.35416666666</c:v>
                </c:pt>
                <c:pt idx="803">
                  <c:v>41215.36458333334</c:v>
                </c:pt>
                <c:pt idx="804">
                  <c:v>41215.375</c:v>
                </c:pt>
                <c:pt idx="805">
                  <c:v>41215.38541666666</c:v>
                </c:pt>
                <c:pt idx="806">
                  <c:v>41215.39583333334</c:v>
                </c:pt>
                <c:pt idx="807">
                  <c:v>41215.40625000001</c:v>
                </c:pt>
                <c:pt idx="808">
                  <c:v>41215.41666666666</c:v>
                </c:pt>
                <c:pt idx="809">
                  <c:v>41215.42708333331</c:v>
                </c:pt>
                <c:pt idx="810">
                  <c:v>41215.4375</c:v>
                </c:pt>
                <c:pt idx="811">
                  <c:v>41215.44791666666</c:v>
                </c:pt>
                <c:pt idx="812">
                  <c:v>41215.45833333334</c:v>
                </c:pt>
                <c:pt idx="813">
                  <c:v>41215.46875</c:v>
                </c:pt>
                <c:pt idx="814">
                  <c:v>41215.47916666664</c:v>
                </c:pt>
                <c:pt idx="815">
                  <c:v>41215.48958333334</c:v>
                </c:pt>
                <c:pt idx="816">
                  <c:v>41215.5</c:v>
                </c:pt>
                <c:pt idx="817">
                  <c:v>41215.51041666666</c:v>
                </c:pt>
                <c:pt idx="818">
                  <c:v>41215.52083333334</c:v>
                </c:pt>
                <c:pt idx="819">
                  <c:v>41215.53125</c:v>
                </c:pt>
                <c:pt idx="820">
                  <c:v>41215.54166666664</c:v>
                </c:pt>
                <c:pt idx="821">
                  <c:v>41215.55208333334</c:v>
                </c:pt>
                <c:pt idx="822">
                  <c:v>41215.5625</c:v>
                </c:pt>
                <c:pt idx="823">
                  <c:v>41215.57291666666</c:v>
                </c:pt>
                <c:pt idx="824">
                  <c:v>41215.58333333334</c:v>
                </c:pt>
                <c:pt idx="825">
                  <c:v>41215.59374999999</c:v>
                </c:pt>
                <c:pt idx="826">
                  <c:v>41215.60416666664</c:v>
                </c:pt>
                <c:pt idx="827">
                  <c:v>41215.61458333334</c:v>
                </c:pt>
                <c:pt idx="828">
                  <c:v>41215.625</c:v>
                </c:pt>
                <c:pt idx="829">
                  <c:v>41215.63541666664</c:v>
                </c:pt>
                <c:pt idx="830">
                  <c:v>41215.64583333334</c:v>
                </c:pt>
                <c:pt idx="831">
                  <c:v>41215.65625000001</c:v>
                </c:pt>
                <c:pt idx="832">
                  <c:v>41215.66666666664</c:v>
                </c:pt>
                <c:pt idx="833">
                  <c:v>41215.67708333331</c:v>
                </c:pt>
                <c:pt idx="834">
                  <c:v>41215.6875</c:v>
                </c:pt>
                <c:pt idx="835">
                  <c:v>41215.69791666664</c:v>
                </c:pt>
                <c:pt idx="836">
                  <c:v>41215.70833333334</c:v>
                </c:pt>
                <c:pt idx="837">
                  <c:v>41215.71875</c:v>
                </c:pt>
                <c:pt idx="838">
                  <c:v>41215.72916666662</c:v>
                </c:pt>
                <c:pt idx="839">
                  <c:v>41215.73958333331</c:v>
                </c:pt>
                <c:pt idx="840">
                  <c:v>41215.75</c:v>
                </c:pt>
                <c:pt idx="841">
                  <c:v>41215.76041666664</c:v>
                </c:pt>
                <c:pt idx="842">
                  <c:v>41215.77083333334</c:v>
                </c:pt>
                <c:pt idx="843">
                  <c:v>41215.78125</c:v>
                </c:pt>
                <c:pt idx="844">
                  <c:v>41215.79166666662</c:v>
                </c:pt>
                <c:pt idx="845">
                  <c:v>41215.80208333334</c:v>
                </c:pt>
                <c:pt idx="846">
                  <c:v>41215.81250000001</c:v>
                </c:pt>
                <c:pt idx="847">
                  <c:v>41215.82291666666</c:v>
                </c:pt>
                <c:pt idx="848">
                  <c:v>41215.83333333334</c:v>
                </c:pt>
                <c:pt idx="849">
                  <c:v>41215.84375</c:v>
                </c:pt>
                <c:pt idx="850">
                  <c:v>41215.85416666666</c:v>
                </c:pt>
                <c:pt idx="851">
                  <c:v>41215.86458333334</c:v>
                </c:pt>
                <c:pt idx="852">
                  <c:v>41215.875</c:v>
                </c:pt>
                <c:pt idx="853">
                  <c:v>41215.88541666666</c:v>
                </c:pt>
                <c:pt idx="854">
                  <c:v>41215.89583333334</c:v>
                </c:pt>
                <c:pt idx="855">
                  <c:v>41215.90625000001</c:v>
                </c:pt>
                <c:pt idx="856">
                  <c:v>41215.91666666666</c:v>
                </c:pt>
                <c:pt idx="857">
                  <c:v>41215.92708333331</c:v>
                </c:pt>
                <c:pt idx="858">
                  <c:v>41215.9375</c:v>
                </c:pt>
                <c:pt idx="859">
                  <c:v>41215.94791666666</c:v>
                </c:pt>
                <c:pt idx="860">
                  <c:v>41215.95833333334</c:v>
                </c:pt>
                <c:pt idx="861">
                  <c:v>41215.96875</c:v>
                </c:pt>
                <c:pt idx="862">
                  <c:v>41215.97916666664</c:v>
                </c:pt>
                <c:pt idx="863">
                  <c:v>41215.98958333334</c:v>
                </c:pt>
              </c:numCache>
            </c:numRef>
          </c:cat>
          <c:val>
            <c:numRef>
              <c:f>'all jcnerr WQ stations Sandy an'!$I$3:$I$866</c:f>
              <c:numCache>
                <c:formatCode>General</c:formatCode>
                <c:ptCount val="864"/>
                <c:pt idx="0">
                  <c:v>16.4</c:v>
                </c:pt>
                <c:pt idx="1">
                  <c:v>16.3</c:v>
                </c:pt>
                <c:pt idx="2">
                  <c:v>16.0</c:v>
                </c:pt>
                <c:pt idx="3">
                  <c:v>15.8</c:v>
                </c:pt>
                <c:pt idx="4">
                  <c:v>15.7</c:v>
                </c:pt>
                <c:pt idx="5">
                  <c:v>15.8</c:v>
                </c:pt>
                <c:pt idx="6">
                  <c:v>16.0</c:v>
                </c:pt>
                <c:pt idx="7">
                  <c:v>16.6</c:v>
                </c:pt>
                <c:pt idx="8">
                  <c:v>16.8</c:v>
                </c:pt>
                <c:pt idx="9">
                  <c:v>16.7</c:v>
                </c:pt>
                <c:pt idx="10">
                  <c:v>16.8</c:v>
                </c:pt>
                <c:pt idx="11">
                  <c:v>17.4</c:v>
                </c:pt>
                <c:pt idx="12">
                  <c:v>20.0</c:v>
                </c:pt>
                <c:pt idx="13">
                  <c:v>20.2</c:v>
                </c:pt>
                <c:pt idx="14">
                  <c:v>20.7</c:v>
                </c:pt>
                <c:pt idx="15">
                  <c:v>20.8</c:v>
                </c:pt>
                <c:pt idx="16">
                  <c:v>20.9</c:v>
                </c:pt>
                <c:pt idx="17">
                  <c:v>20.5</c:v>
                </c:pt>
                <c:pt idx="18">
                  <c:v>20.5</c:v>
                </c:pt>
                <c:pt idx="19">
                  <c:v>20.7</c:v>
                </c:pt>
                <c:pt idx="20">
                  <c:v>20.8</c:v>
                </c:pt>
                <c:pt idx="21">
                  <c:v>20.9</c:v>
                </c:pt>
                <c:pt idx="22">
                  <c:v>21.2</c:v>
                </c:pt>
                <c:pt idx="23">
                  <c:v>21.3</c:v>
                </c:pt>
                <c:pt idx="24">
                  <c:v>21.7</c:v>
                </c:pt>
                <c:pt idx="25">
                  <c:v>22.0</c:v>
                </c:pt>
                <c:pt idx="26">
                  <c:v>22.1</c:v>
                </c:pt>
                <c:pt idx="27">
                  <c:v>22.0</c:v>
                </c:pt>
                <c:pt idx="28">
                  <c:v>21.9</c:v>
                </c:pt>
                <c:pt idx="29">
                  <c:v>21.8</c:v>
                </c:pt>
                <c:pt idx="30">
                  <c:v>21.8</c:v>
                </c:pt>
                <c:pt idx="31">
                  <c:v>21.9</c:v>
                </c:pt>
                <c:pt idx="32">
                  <c:v>21.8</c:v>
                </c:pt>
                <c:pt idx="33">
                  <c:v>21.0</c:v>
                </c:pt>
                <c:pt idx="34">
                  <c:v>20.7</c:v>
                </c:pt>
                <c:pt idx="35">
                  <c:v>20.7</c:v>
                </c:pt>
                <c:pt idx="36">
                  <c:v>20.5</c:v>
                </c:pt>
                <c:pt idx="37">
                  <c:v>20.0</c:v>
                </c:pt>
                <c:pt idx="38">
                  <c:v>19.9</c:v>
                </c:pt>
                <c:pt idx="39">
                  <c:v>19.7</c:v>
                </c:pt>
                <c:pt idx="40">
                  <c:v>19.5</c:v>
                </c:pt>
                <c:pt idx="41">
                  <c:v>18.9</c:v>
                </c:pt>
                <c:pt idx="42">
                  <c:v>18.4</c:v>
                </c:pt>
                <c:pt idx="43">
                  <c:v>18.0</c:v>
                </c:pt>
                <c:pt idx="44">
                  <c:v>17.5</c:v>
                </c:pt>
                <c:pt idx="45">
                  <c:v>17.2</c:v>
                </c:pt>
                <c:pt idx="46">
                  <c:v>17.0</c:v>
                </c:pt>
                <c:pt idx="47">
                  <c:v>16.9</c:v>
                </c:pt>
                <c:pt idx="48">
                  <c:v>16.5</c:v>
                </c:pt>
                <c:pt idx="49">
                  <c:v>16.3</c:v>
                </c:pt>
                <c:pt idx="50">
                  <c:v>16.0</c:v>
                </c:pt>
                <c:pt idx="51">
                  <c:v>15.9</c:v>
                </c:pt>
                <c:pt idx="52">
                  <c:v>15.7</c:v>
                </c:pt>
                <c:pt idx="53">
                  <c:v>15.8</c:v>
                </c:pt>
                <c:pt idx="54">
                  <c:v>15.7</c:v>
                </c:pt>
                <c:pt idx="55">
                  <c:v>15.8</c:v>
                </c:pt>
                <c:pt idx="56">
                  <c:v>16.4</c:v>
                </c:pt>
                <c:pt idx="57">
                  <c:v>16.6</c:v>
                </c:pt>
                <c:pt idx="58">
                  <c:v>16.8</c:v>
                </c:pt>
                <c:pt idx="59">
                  <c:v>16.7</c:v>
                </c:pt>
                <c:pt idx="60">
                  <c:v>17.0</c:v>
                </c:pt>
                <c:pt idx="61">
                  <c:v>19.4</c:v>
                </c:pt>
                <c:pt idx="62">
                  <c:v>20.0</c:v>
                </c:pt>
                <c:pt idx="63">
                  <c:v>20.4</c:v>
                </c:pt>
                <c:pt idx="64">
                  <c:v>20.7</c:v>
                </c:pt>
                <c:pt idx="65">
                  <c:v>20.7</c:v>
                </c:pt>
                <c:pt idx="66">
                  <c:v>20.5</c:v>
                </c:pt>
                <c:pt idx="67">
                  <c:v>20.5</c:v>
                </c:pt>
                <c:pt idx="68">
                  <c:v>20.6</c:v>
                </c:pt>
                <c:pt idx="69">
                  <c:v>20.7</c:v>
                </c:pt>
                <c:pt idx="70">
                  <c:v>20.8</c:v>
                </c:pt>
                <c:pt idx="71">
                  <c:v>21.1</c:v>
                </c:pt>
                <c:pt idx="72">
                  <c:v>21.2</c:v>
                </c:pt>
                <c:pt idx="73">
                  <c:v>21.6</c:v>
                </c:pt>
                <c:pt idx="74">
                  <c:v>21.5</c:v>
                </c:pt>
                <c:pt idx="75">
                  <c:v>22.0</c:v>
                </c:pt>
                <c:pt idx="76">
                  <c:v>22.2</c:v>
                </c:pt>
                <c:pt idx="77">
                  <c:v>22.2</c:v>
                </c:pt>
                <c:pt idx="78">
                  <c:v>22.3</c:v>
                </c:pt>
                <c:pt idx="79">
                  <c:v>22.2</c:v>
                </c:pt>
                <c:pt idx="80">
                  <c:v>22.0</c:v>
                </c:pt>
                <c:pt idx="81">
                  <c:v>22.0</c:v>
                </c:pt>
                <c:pt idx="82">
                  <c:v>21.8</c:v>
                </c:pt>
                <c:pt idx="83">
                  <c:v>21.7</c:v>
                </c:pt>
                <c:pt idx="84">
                  <c:v>21.1</c:v>
                </c:pt>
                <c:pt idx="85">
                  <c:v>20.9</c:v>
                </c:pt>
                <c:pt idx="86">
                  <c:v>21.1</c:v>
                </c:pt>
                <c:pt idx="87">
                  <c:v>20.7</c:v>
                </c:pt>
                <c:pt idx="88">
                  <c:v>20.3</c:v>
                </c:pt>
                <c:pt idx="89">
                  <c:v>19.9</c:v>
                </c:pt>
                <c:pt idx="90">
                  <c:v>19.4</c:v>
                </c:pt>
                <c:pt idx="91">
                  <c:v>18.9</c:v>
                </c:pt>
                <c:pt idx="92">
                  <c:v>18.5</c:v>
                </c:pt>
                <c:pt idx="93">
                  <c:v>18.1</c:v>
                </c:pt>
                <c:pt idx="94">
                  <c:v>17.7</c:v>
                </c:pt>
                <c:pt idx="95">
                  <c:v>17.4</c:v>
                </c:pt>
                <c:pt idx="96">
                  <c:v>17.1</c:v>
                </c:pt>
                <c:pt idx="97">
                  <c:v>16.9</c:v>
                </c:pt>
                <c:pt idx="98">
                  <c:v>16.6</c:v>
                </c:pt>
                <c:pt idx="99">
                  <c:v>16.4</c:v>
                </c:pt>
                <c:pt idx="100">
                  <c:v>16.2</c:v>
                </c:pt>
                <c:pt idx="101">
                  <c:v>16.0</c:v>
                </c:pt>
                <c:pt idx="102">
                  <c:v>15.7</c:v>
                </c:pt>
                <c:pt idx="103">
                  <c:v>15.6</c:v>
                </c:pt>
                <c:pt idx="104">
                  <c:v>15.6</c:v>
                </c:pt>
                <c:pt idx="105">
                  <c:v>15.7</c:v>
                </c:pt>
                <c:pt idx="106">
                  <c:v>16.3</c:v>
                </c:pt>
                <c:pt idx="107">
                  <c:v>16.5</c:v>
                </c:pt>
                <c:pt idx="108">
                  <c:v>16.6</c:v>
                </c:pt>
                <c:pt idx="109">
                  <c:v>16.6</c:v>
                </c:pt>
                <c:pt idx="110">
                  <c:v>16.8</c:v>
                </c:pt>
                <c:pt idx="111">
                  <c:v>19.4</c:v>
                </c:pt>
                <c:pt idx="112">
                  <c:v>20.1</c:v>
                </c:pt>
                <c:pt idx="113">
                  <c:v>20.5</c:v>
                </c:pt>
                <c:pt idx="114">
                  <c:v>20.6</c:v>
                </c:pt>
                <c:pt idx="115">
                  <c:v>20.5</c:v>
                </c:pt>
                <c:pt idx="116">
                  <c:v>20.2</c:v>
                </c:pt>
                <c:pt idx="117">
                  <c:v>20.4</c:v>
                </c:pt>
                <c:pt idx="118">
                  <c:v>20.5</c:v>
                </c:pt>
                <c:pt idx="119">
                  <c:v>20.5</c:v>
                </c:pt>
                <c:pt idx="120">
                  <c:v>21.0</c:v>
                </c:pt>
                <c:pt idx="121">
                  <c:v>20.9</c:v>
                </c:pt>
                <c:pt idx="122">
                  <c:v>21.2</c:v>
                </c:pt>
                <c:pt idx="123">
                  <c:v>21.4</c:v>
                </c:pt>
                <c:pt idx="124">
                  <c:v>21.6</c:v>
                </c:pt>
                <c:pt idx="125">
                  <c:v>21.9</c:v>
                </c:pt>
                <c:pt idx="126">
                  <c:v>21.9</c:v>
                </c:pt>
                <c:pt idx="127">
                  <c:v>22.0</c:v>
                </c:pt>
                <c:pt idx="128">
                  <c:v>22.3</c:v>
                </c:pt>
                <c:pt idx="129">
                  <c:v>22.1</c:v>
                </c:pt>
                <c:pt idx="130">
                  <c:v>22.1</c:v>
                </c:pt>
                <c:pt idx="131">
                  <c:v>21.9</c:v>
                </c:pt>
                <c:pt idx="132">
                  <c:v>21.6</c:v>
                </c:pt>
                <c:pt idx="133">
                  <c:v>21.4</c:v>
                </c:pt>
                <c:pt idx="134">
                  <c:v>20.9</c:v>
                </c:pt>
                <c:pt idx="135">
                  <c:v>21.0</c:v>
                </c:pt>
                <c:pt idx="136">
                  <c:v>21.1</c:v>
                </c:pt>
                <c:pt idx="137">
                  <c:v>20.6</c:v>
                </c:pt>
                <c:pt idx="138">
                  <c:v>20.3</c:v>
                </c:pt>
                <c:pt idx="139">
                  <c:v>19.9</c:v>
                </c:pt>
                <c:pt idx="140">
                  <c:v>19.6</c:v>
                </c:pt>
                <c:pt idx="141">
                  <c:v>18.9</c:v>
                </c:pt>
                <c:pt idx="142">
                  <c:v>18.6</c:v>
                </c:pt>
                <c:pt idx="143">
                  <c:v>18.0</c:v>
                </c:pt>
                <c:pt idx="144">
                  <c:v>17.6</c:v>
                </c:pt>
                <c:pt idx="145">
                  <c:v>17.4</c:v>
                </c:pt>
                <c:pt idx="146">
                  <c:v>17.2</c:v>
                </c:pt>
                <c:pt idx="147">
                  <c:v>16.9</c:v>
                </c:pt>
                <c:pt idx="148">
                  <c:v>16.6</c:v>
                </c:pt>
                <c:pt idx="149">
                  <c:v>16.5</c:v>
                </c:pt>
                <c:pt idx="150">
                  <c:v>16.2</c:v>
                </c:pt>
                <c:pt idx="151">
                  <c:v>16.0</c:v>
                </c:pt>
                <c:pt idx="152">
                  <c:v>16.0</c:v>
                </c:pt>
                <c:pt idx="153">
                  <c:v>16.0</c:v>
                </c:pt>
                <c:pt idx="154">
                  <c:v>16.0</c:v>
                </c:pt>
                <c:pt idx="155">
                  <c:v>16.0</c:v>
                </c:pt>
                <c:pt idx="156">
                  <c:v>16.8</c:v>
                </c:pt>
                <c:pt idx="157">
                  <c:v>16.6</c:v>
                </c:pt>
                <c:pt idx="158">
                  <c:v>16.9</c:v>
                </c:pt>
                <c:pt idx="159">
                  <c:v>17.1</c:v>
                </c:pt>
                <c:pt idx="160">
                  <c:v>17.7</c:v>
                </c:pt>
                <c:pt idx="161">
                  <c:v>19.9</c:v>
                </c:pt>
                <c:pt idx="162">
                  <c:v>20.1</c:v>
                </c:pt>
                <c:pt idx="163">
                  <c:v>20.4</c:v>
                </c:pt>
                <c:pt idx="164">
                  <c:v>20.6</c:v>
                </c:pt>
                <c:pt idx="165">
                  <c:v>20.6</c:v>
                </c:pt>
                <c:pt idx="166">
                  <c:v>20.5</c:v>
                </c:pt>
                <c:pt idx="167">
                  <c:v>20.6</c:v>
                </c:pt>
                <c:pt idx="168">
                  <c:v>20.7</c:v>
                </c:pt>
                <c:pt idx="169">
                  <c:v>20.7</c:v>
                </c:pt>
                <c:pt idx="170">
                  <c:v>20.9</c:v>
                </c:pt>
                <c:pt idx="171">
                  <c:v>21.1</c:v>
                </c:pt>
                <c:pt idx="172">
                  <c:v>21.3</c:v>
                </c:pt>
                <c:pt idx="173">
                  <c:v>21.7</c:v>
                </c:pt>
                <c:pt idx="174">
                  <c:v>21.9</c:v>
                </c:pt>
                <c:pt idx="175">
                  <c:v>22.1</c:v>
                </c:pt>
                <c:pt idx="176">
                  <c:v>22.1</c:v>
                </c:pt>
                <c:pt idx="177">
                  <c:v>22.1</c:v>
                </c:pt>
                <c:pt idx="178">
                  <c:v>22.0</c:v>
                </c:pt>
                <c:pt idx="179">
                  <c:v>21.8</c:v>
                </c:pt>
                <c:pt idx="180">
                  <c:v>21.9</c:v>
                </c:pt>
                <c:pt idx="181">
                  <c:v>21.7</c:v>
                </c:pt>
                <c:pt idx="182">
                  <c:v>21.0</c:v>
                </c:pt>
                <c:pt idx="183">
                  <c:v>20.5</c:v>
                </c:pt>
                <c:pt idx="184">
                  <c:v>20.8</c:v>
                </c:pt>
                <c:pt idx="185">
                  <c:v>20.8</c:v>
                </c:pt>
                <c:pt idx="186">
                  <c:v>20.6</c:v>
                </c:pt>
                <c:pt idx="187">
                  <c:v>20.1</c:v>
                </c:pt>
                <c:pt idx="188">
                  <c:v>19.7</c:v>
                </c:pt>
                <c:pt idx="189">
                  <c:v>19.2</c:v>
                </c:pt>
                <c:pt idx="190">
                  <c:v>18.8</c:v>
                </c:pt>
                <c:pt idx="191">
                  <c:v>18.3</c:v>
                </c:pt>
                <c:pt idx="192">
                  <c:v>17.9</c:v>
                </c:pt>
                <c:pt idx="193">
                  <c:v>17.5</c:v>
                </c:pt>
                <c:pt idx="194">
                  <c:v>17.2</c:v>
                </c:pt>
                <c:pt idx="195">
                  <c:v>17.0</c:v>
                </c:pt>
                <c:pt idx="196">
                  <c:v>16.8</c:v>
                </c:pt>
                <c:pt idx="197">
                  <c:v>16.6</c:v>
                </c:pt>
                <c:pt idx="198">
                  <c:v>16.3</c:v>
                </c:pt>
                <c:pt idx="199">
                  <c:v>16.1</c:v>
                </c:pt>
                <c:pt idx="200">
                  <c:v>15.9</c:v>
                </c:pt>
                <c:pt idx="201">
                  <c:v>15.8</c:v>
                </c:pt>
                <c:pt idx="202">
                  <c:v>15.8</c:v>
                </c:pt>
                <c:pt idx="203">
                  <c:v>15.8</c:v>
                </c:pt>
                <c:pt idx="204">
                  <c:v>16.4</c:v>
                </c:pt>
                <c:pt idx="205">
                  <c:v>16.6</c:v>
                </c:pt>
                <c:pt idx="206">
                  <c:v>16.7</c:v>
                </c:pt>
                <c:pt idx="207">
                  <c:v>16.6</c:v>
                </c:pt>
                <c:pt idx="208">
                  <c:v>17.0</c:v>
                </c:pt>
                <c:pt idx="209">
                  <c:v>19.6</c:v>
                </c:pt>
                <c:pt idx="210">
                  <c:v>20.0</c:v>
                </c:pt>
                <c:pt idx="211">
                  <c:v>20.4</c:v>
                </c:pt>
                <c:pt idx="212">
                  <c:v>20.5</c:v>
                </c:pt>
                <c:pt idx="213">
                  <c:v>20.3</c:v>
                </c:pt>
                <c:pt idx="214">
                  <c:v>20.4</c:v>
                </c:pt>
                <c:pt idx="215">
                  <c:v>20.5</c:v>
                </c:pt>
                <c:pt idx="216">
                  <c:v>20.6</c:v>
                </c:pt>
                <c:pt idx="217">
                  <c:v>21.0</c:v>
                </c:pt>
                <c:pt idx="218">
                  <c:v>20.9</c:v>
                </c:pt>
                <c:pt idx="219">
                  <c:v>21.2</c:v>
                </c:pt>
                <c:pt idx="220">
                  <c:v>21.6</c:v>
                </c:pt>
                <c:pt idx="221">
                  <c:v>21.9</c:v>
                </c:pt>
                <c:pt idx="222">
                  <c:v>22.2</c:v>
                </c:pt>
                <c:pt idx="223">
                  <c:v>22.1</c:v>
                </c:pt>
                <c:pt idx="224">
                  <c:v>22.2</c:v>
                </c:pt>
                <c:pt idx="225">
                  <c:v>22.4</c:v>
                </c:pt>
                <c:pt idx="226">
                  <c:v>22.7</c:v>
                </c:pt>
                <c:pt idx="227">
                  <c:v>23.1</c:v>
                </c:pt>
                <c:pt idx="228">
                  <c:v>22.9</c:v>
                </c:pt>
                <c:pt idx="229">
                  <c:v>22.9</c:v>
                </c:pt>
                <c:pt idx="230">
                  <c:v>23.0</c:v>
                </c:pt>
                <c:pt idx="231">
                  <c:v>22.8</c:v>
                </c:pt>
                <c:pt idx="232">
                  <c:v>22.8</c:v>
                </c:pt>
                <c:pt idx="233">
                  <c:v>22.7</c:v>
                </c:pt>
                <c:pt idx="234">
                  <c:v>22.6</c:v>
                </c:pt>
                <c:pt idx="235">
                  <c:v>22.5</c:v>
                </c:pt>
                <c:pt idx="236">
                  <c:v>22.3</c:v>
                </c:pt>
                <c:pt idx="237">
                  <c:v>22.1</c:v>
                </c:pt>
                <c:pt idx="238">
                  <c:v>22.0</c:v>
                </c:pt>
                <c:pt idx="239">
                  <c:v>21.8</c:v>
                </c:pt>
                <c:pt idx="240">
                  <c:v>21.5</c:v>
                </c:pt>
                <c:pt idx="241">
                  <c:v>21.1</c:v>
                </c:pt>
                <c:pt idx="242">
                  <c:v>20.5</c:v>
                </c:pt>
                <c:pt idx="243">
                  <c:v>20.1</c:v>
                </c:pt>
                <c:pt idx="244">
                  <c:v>19.6</c:v>
                </c:pt>
                <c:pt idx="245">
                  <c:v>19.2</c:v>
                </c:pt>
                <c:pt idx="246">
                  <c:v>19.0</c:v>
                </c:pt>
                <c:pt idx="247">
                  <c:v>18.6</c:v>
                </c:pt>
                <c:pt idx="248">
                  <c:v>18.2</c:v>
                </c:pt>
                <c:pt idx="249">
                  <c:v>18.0</c:v>
                </c:pt>
                <c:pt idx="250">
                  <c:v>17.6</c:v>
                </c:pt>
                <c:pt idx="251">
                  <c:v>17.4</c:v>
                </c:pt>
                <c:pt idx="252">
                  <c:v>17.3</c:v>
                </c:pt>
                <c:pt idx="253">
                  <c:v>17.3</c:v>
                </c:pt>
                <c:pt idx="254">
                  <c:v>17.1</c:v>
                </c:pt>
                <c:pt idx="255">
                  <c:v>17.2</c:v>
                </c:pt>
                <c:pt idx="256">
                  <c:v>17.7</c:v>
                </c:pt>
                <c:pt idx="257">
                  <c:v>17.6</c:v>
                </c:pt>
                <c:pt idx="258">
                  <c:v>17.7</c:v>
                </c:pt>
                <c:pt idx="259">
                  <c:v>18.1</c:v>
                </c:pt>
                <c:pt idx="260">
                  <c:v>18.3</c:v>
                </c:pt>
                <c:pt idx="261">
                  <c:v>20.2</c:v>
                </c:pt>
                <c:pt idx="262">
                  <c:v>20.9</c:v>
                </c:pt>
                <c:pt idx="263">
                  <c:v>21.1</c:v>
                </c:pt>
                <c:pt idx="264">
                  <c:v>21.2</c:v>
                </c:pt>
                <c:pt idx="265">
                  <c:v>21.0</c:v>
                </c:pt>
                <c:pt idx="266">
                  <c:v>21.1</c:v>
                </c:pt>
                <c:pt idx="267">
                  <c:v>21.0</c:v>
                </c:pt>
                <c:pt idx="268">
                  <c:v>21.3</c:v>
                </c:pt>
                <c:pt idx="269">
                  <c:v>21.7</c:v>
                </c:pt>
                <c:pt idx="270">
                  <c:v>21.7</c:v>
                </c:pt>
                <c:pt idx="271">
                  <c:v>22.1</c:v>
                </c:pt>
                <c:pt idx="272">
                  <c:v>22.2</c:v>
                </c:pt>
                <c:pt idx="273">
                  <c:v>22.6</c:v>
                </c:pt>
                <c:pt idx="274">
                  <c:v>22.4</c:v>
                </c:pt>
                <c:pt idx="275">
                  <c:v>22.6</c:v>
                </c:pt>
                <c:pt idx="276">
                  <c:v>22.8</c:v>
                </c:pt>
                <c:pt idx="277">
                  <c:v>22.7</c:v>
                </c:pt>
                <c:pt idx="278">
                  <c:v>22.9</c:v>
                </c:pt>
                <c:pt idx="279">
                  <c:v>23.0</c:v>
                </c:pt>
                <c:pt idx="280">
                  <c:v>23.0</c:v>
                </c:pt>
                <c:pt idx="281">
                  <c:v>22.9</c:v>
                </c:pt>
                <c:pt idx="282">
                  <c:v>22.9</c:v>
                </c:pt>
                <c:pt idx="283">
                  <c:v>22.7</c:v>
                </c:pt>
                <c:pt idx="284">
                  <c:v>22.6</c:v>
                </c:pt>
                <c:pt idx="285">
                  <c:v>22.5</c:v>
                </c:pt>
                <c:pt idx="286">
                  <c:v>22.3</c:v>
                </c:pt>
                <c:pt idx="287">
                  <c:v>22.3</c:v>
                </c:pt>
                <c:pt idx="288">
                  <c:v>22.0</c:v>
                </c:pt>
                <c:pt idx="289">
                  <c:v>21.7</c:v>
                </c:pt>
                <c:pt idx="290">
                  <c:v>21.3</c:v>
                </c:pt>
                <c:pt idx="291">
                  <c:v>20.8</c:v>
                </c:pt>
                <c:pt idx="292">
                  <c:v>20.2</c:v>
                </c:pt>
                <c:pt idx="293">
                  <c:v>19.8</c:v>
                </c:pt>
                <c:pt idx="294">
                  <c:v>19.4</c:v>
                </c:pt>
                <c:pt idx="295">
                  <c:v>19.2</c:v>
                </c:pt>
                <c:pt idx="296">
                  <c:v>18.9</c:v>
                </c:pt>
                <c:pt idx="297">
                  <c:v>18.7</c:v>
                </c:pt>
                <c:pt idx="298">
                  <c:v>18.5</c:v>
                </c:pt>
                <c:pt idx="299">
                  <c:v>18.3</c:v>
                </c:pt>
                <c:pt idx="300">
                  <c:v>18.3</c:v>
                </c:pt>
                <c:pt idx="301">
                  <c:v>18.3</c:v>
                </c:pt>
                <c:pt idx="302">
                  <c:v>18.2</c:v>
                </c:pt>
                <c:pt idx="303">
                  <c:v>18.8</c:v>
                </c:pt>
                <c:pt idx="304">
                  <c:v>18.6</c:v>
                </c:pt>
                <c:pt idx="305">
                  <c:v>18.7</c:v>
                </c:pt>
                <c:pt idx="306">
                  <c:v>19.2</c:v>
                </c:pt>
                <c:pt idx="307">
                  <c:v>19.5</c:v>
                </c:pt>
                <c:pt idx="308">
                  <c:v>21.5</c:v>
                </c:pt>
                <c:pt idx="309">
                  <c:v>21.3</c:v>
                </c:pt>
                <c:pt idx="310">
                  <c:v>21.6</c:v>
                </c:pt>
                <c:pt idx="311">
                  <c:v>21.7</c:v>
                </c:pt>
                <c:pt idx="312">
                  <c:v>21.6</c:v>
                </c:pt>
                <c:pt idx="313">
                  <c:v>22.2</c:v>
                </c:pt>
                <c:pt idx="314">
                  <c:v>22.2</c:v>
                </c:pt>
                <c:pt idx="315">
                  <c:v>22.4</c:v>
                </c:pt>
                <c:pt idx="316">
                  <c:v>22.5</c:v>
                </c:pt>
                <c:pt idx="317">
                  <c:v>22.6</c:v>
                </c:pt>
                <c:pt idx="318">
                  <c:v>23.0</c:v>
                </c:pt>
                <c:pt idx="319">
                  <c:v>23.1</c:v>
                </c:pt>
                <c:pt idx="320">
                  <c:v>23.5</c:v>
                </c:pt>
                <c:pt idx="321">
                  <c:v>24.0</c:v>
                </c:pt>
                <c:pt idx="322">
                  <c:v>23.7</c:v>
                </c:pt>
                <c:pt idx="323">
                  <c:v>24.0</c:v>
                </c:pt>
                <c:pt idx="324">
                  <c:v>24.3</c:v>
                </c:pt>
                <c:pt idx="325">
                  <c:v>24.5</c:v>
                </c:pt>
                <c:pt idx="326">
                  <c:v>24.8</c:v>
                </c:pt>
                <c:pt idx="327">
                  <c:v>24.7</c:v>
                </c:pt>
                <c:pt idx="328">
                  <c:v>25.0</c:v>
                </c:pt>
                <c:pt idx="329">
                  <c:v>24.9</c:v>
                </c:pt>
                <c:pt idx="330">
                  <c:v>25.5</c:v>
                </c:pt>
                <c:pt idx="331">
                  <c:v>25.5</c:v>
                </c:pt>
                <c:pt idx="332">
                  <c:v>25.3</c:v>
                </c:pt>
                <c:pt idx="333">
                  <c:v>25.2</c:v>
                </c:pt>
                <c:pt idx="334">
                  <c:v>25.2</c:v>
                </c:pt>
                <c:pt idx="335">
                  <c:v>25.2</c:v>
                </c:pt>
                <c:pt idx="336">
                  <c:v>25.1</c:v>
                </c:pt>
                <c:pt idx="337">
                  <c:v>25.0</c:v>
                </c:pt>
                <c:pt idx="338">
                  <c:v>24.9</c:v>
                </c:pt>
                <c:pt idx="339">
                  <c:v>24.7</c:v>
                </c:pt>
                <c:pt idx="340">
                  <c:v>24.5</c:v>
                </c:pt>
                <c:pt idx="341">
                  <c:v>24.3</c:v>
                </c:pt>
                <c:pt idx="342">
                  <c:v>24.2</c:v>
                </c:pt>
                <c:pt idx="343">
                  <c:v>23.9</c:v>
                </c:pt>
                <c:pt idx="344">
                  <c:v>23.5</c:v>
                </c:pt>
                <c:pt idx="345">
                  <c:v>23.2</c:v>
                </c:pt>
                <c:pt idx="346">
                  <c:v>22.8</c:v>
                </c:pt>
                <c:pt idx="347">
                  <c:v>22.6</c:v>
                </c:pt>
                <c:pt idx="348">
                  <c:v>22.5</c:v>
                </c:pt>
                <c:pt idx="349">
                  <c:v>22.3</c:v>
                </c:pt>
                <c:pt idx="350">
                  <c:v>22.1</c:v>
                </c:pt>
                <c:pt idx="351">
                  <c:v>22.0</c:v>
                </c:pt>
                <c:pt idx="352">
                  <c:v>21.9</c:v>
                </c:pt>
                <c:pt idx="353">
                  <c:v>21.9</c:v>
                </c:pt>
                <c:pt idx="354">
                  <c:v>21.9</c:v>
                </c:pt>
                <c:pt idx="355">
                  <c:v>21.8</c:v>
                </c:pt>
                <c:pt idx="356">
                  <c:v>21.9</c:v>
                </c:pt>
                <c:pt idx="357">
                  <c:v>22.0</c:v>
                </c:pt>
                <c:pt idx="358">
                  <c:v>22.3</c:v>
                </c:pt>
                <c:pt idx="359">
                  <c:v>22.5</c:v>
                </c:pt>
                <c:pt idx="360">
                  <c:v>22.7</c:v>
                </c:pt>
                <c:pt idx="361">
                  <c:v>23.6</c:v>
                </c:pt>
                <c:pt idx="362">
                  <c:v>23.5</c:v>
                </c:pt>
                <c:pt idx="363">
                  <c:v>23.7</c:v>
                </c:pt>
                <c:pt idx="364">
                  <c:v>24.0</c:v>
                </c:pt>
                <c:pt idx="365">
                  <c:v>24.1</c:v>
                </c:pt>
                <c:pt idx="366">
                  <c:v>24.3</c:v>
                </c:pt>
                <c:pt idx="367">
                  <c:v>24.4</c:v>
                </c:pt>
                <c:pt idx="368">
                  <c:v>24.6</c:v>
                </c:pt>
                <c:pt idx="369">
                  <c:v>24.8</c:v>
                </c:pt>
                <c:pt idx="370">
                  <c:v>24.9</c:v>
                </c:pt>
                <c:pt idx="371">
                  <c:v>25.1</c:v>
                </c:pt>
                <c:pt idx="372">
                  <c:v>25.9</c:v>
                </c:pt>
                <c:pt idx="373">
                  <c:v>26.7</c:v>
                </c:pt>
                <c:pt idx="374">
                  <c:v>26.4</c:v>
                </c:pt>
                <c:pt idx="375">
                  <c:v>27.2</c:v>
                </c:pt>
                <c:pt idx="376">
                  <c:v>27.3</c:v>
                </c:pt>
                <c:pt idx="377">
                  <c:v>27.4</c:v>
                </c:pt>
                <c:pt idx="378">
                  <c:v>27.4</c:v>
                </c:pt>
                <c:pt idx="379">
                  <c:v>27.4</c:v>
                </c:pt>
                <c:pt idx="380">
                  <c:v>27.5</c:v>
                </c:pt>
                <c:pt idx="381">
                  <c:v>27.6</c:v>
                </c:pt>
                <c:pt idx="382">
                  <c:v>27.8</c:v>
                </c:pt>
                <c:pt idx="383">
                  <c:v>28.0</c:v>
                </c:pt>
                <c:pt idx="384">
                  <c:v>27.8</c:v>
                </c:pt>
                <c:pt idx="385">
                  <c:v>27.4</c:v>
                </c:pt>
                <c:pt idx="386">
                  <c:v>27.1</c:v>
                </c:pt>
                <c:pt idx="387">
                  <c:v>27.2</c:v>
                </c:pt>
                <c:pt idx="388">
                  <c:v>27.4</c:v>
                </c:pt>
                <c:pt idx="389">
                  <c:v>27.2</c:v>
                </c:pt>
                <c:pt idx="390">
                  <c:v>26.9</c:v>
                </c:pt>
                <c:pt idx="391">
                  <c:v>26.4</c:v>
                </c:pt>
                <c:pt idx="392">
                  <c:v>25.9</c:v>
                </c:pt>
                <c:pt idx="393">
                  <c:v>25.7</c:v>
                </c:pt>
                <c:pt idx="394">
                  <c:v>25.6</c:v>
                </c:pt>
                <c:pt idx="395">
                  <c:v>25.1</c:v>
                </c:pt>
                <c:pt idx="396">
                  <c:v>24.9</c:v>
                </c:pt>
                <c:pt idx="397">
                  <c:v>24.5</c:v>
                </c:pt>
                <c:pt idx="398">
                  <c:v>24.6</c:v>
                </c:pt>
                <c:pt idx="399">
                  <c:v>24.3</c:v>
                </c:pt>
                <c:pt idx="400">
                  <c:v>24.1</c:v>
                </c:pt>
                <c:pt idx="401">
                  <c:v>24.0</c:v>
                </c:pt>
                <c:pt idx="402">
                  <c:v>24.0</c:v>
                </c:pt>
                <c:pt idx="403">
                  <c:v>24.0</c:v>
                </c:pt>
                <c:pt idx="404">
                  <c:v>24.0</c:v>
                </c:pt>
                <c:pt idx="405">
                  <c:v>24.0</c:v>
                </c:pt>
                <c:pt idx="406">
                  <c:v>24.0</c:v>
                </c:pt>
                <c:pt idx="407">
                  <c:v>24.0</c:v>
                </c:pt>
                <c:pt idx="408">
                  <c:v>24.4</c:v>
                </c:pt>
                <c:pt idx="409">
                  <c:v>24.6</c:v>
                </c:pt>
                <c:pt idx="410">
                  <c:v>25.0</c:v>
                </c:pt>
                <c:pt idx="411">
                  <c:v>25.6</c:v>
                </c:pt>
                <c:pt idx="412">
                  <c:v>26.1</c:v>
                </c:pt>
                <c:pt idx="413">
                  <c:v>26.2</c:v>
                </c:pt>
                <c:pt idx="414">
                  <c:v>26.4</c:v>
                </c:pt>
                <c:pt idx="415">
                  <c:v>26.5</c:v>
                </c:pt>
                <c:pt idx="416">
                  <c:v>26.7</c:v>
                </c:pt>
                <c:pt idx="417">
                  <c:v>27.2</c:v>
                </c:pt>
                <c:pt idx="418">
                  <c:v>27.9</c:v>
                </c:pt>
                <c:pt idx="419">
                  <c:v>28.4</c:v>
                </c:pt>
                <c:pt idx="420">
                  <c:v>28.6</c:v>
                </c:pt>
                <c:pt idx="421">
                  <c:v>28.5</c:v>
                </c:pt>
                <c:pt idx="422">
                  <c:v>28.6</c:v>
                </c:pt>
                <c:pt idx="423">
                  <c:v>28.6</c:v>
                </c:pt>
                <c:pt idx="424">
                  <c:v>28.6</c:v>
                </c:pt>
                <c:pt idx="425">
                  <c:v>28.4</c:v>
                </c:pt>
                <c:pt idx="426">
                  <c:v>28.5</c:v>
                </c:pt>
                <c:pt idx="427">
                  <c:v>28.5</c:v>
                </c:pt>
                <c:pt idx="428">
                  <c:v>28.5</c:v>
                </c:pt>
                <c:pt idx="429">
                  <c:v>28.3</c:v>
                </c:pt>
                <c:pt idx="430">
                  <c:v>28.6</c:v>
                </c:pt>
                <c:pt idx="431">
                  <c:v>28.7</c:v>
                </c:pt>
                <c:pt idx="432">
                  <c:v>28.7</c:v>
                </c:pt>
                <c:pt idx="433">
                  <c:v>28.6</c:v>
                </c:pt>
                <c:pt idx="434">
                  <c:v>28.7</c:v>
                </c:pt>
                <c:pt idx="435">
                  <c:v>28.5</c:v>
                </c:pt>
                <c:pt idx="436">
                  <c:v>28.6</c:v>
                </c:pt>
                <c:pt idx="437">
                  <c:v>28.4</c:v>
                </c:pt>
                <c:pt idx="438">
                  <c:v>28.3</c:v>
                </c:pt>
                <c:pt idx="439">
                  <c:v>28.2</c:v>
                </c:pt>
                <c:pt idx="440">
                  <c:v>28.1</c:v>
                </c:pt>
                <c:pt idx="441">
                  <c:v>28.0</c:v>
                </c:pt>
                <c:pt idx="442">
                  <c:v>27.5</c:v>
                </c:pt>
                <c:pt idx="443">
                  <c:v>27.5</c:v>
                </c:pt>
                <c:pt idx="444">
                  <c:v>27.4</c:v>
                </c:pt>
                <c:pt idx="445">
                  <c:v>27.5</c:v>
                </c:pt>
                <c:pt idx="446">
                  <c:v>27.3</c:v>
                </c:pt>
                <c:pt idx="447">
                  <c:v>27.2</c:v>
                </c:pt>
                <c:pt idx="448">
                  <c:v>27.0</c:v>
                </c:pt>
                <c:pt idx="449">
                  <c:v>27.1</c:v>
                </c:pt>
                <c:pt idx="450">
                  <c:v>27.4</c:v>
                </c:pt>
                <c:pt idx="451">
                  <c:v>27.3</c:v>
                </c:pt>
                <c:pt idx="452">
                  <c:v>27.4</c:v>
                </c:pt>
                <c:pt idx="453">
                  <c:v>27.4</c:v>
                </c:pt>
                <c:pt idx="454">
                  <c:v>27.5</c:v>
                </c:pt>
                <c:pt idx="455">
                  <c:v>27.2</c:v>
                </c:pt>
                <c:pt idx="456">
                  <c:v>27.4</c:v>
                </c:pt>
                <c:pt idx="457">
                  <c:v>27.4</c:v>
                </c:pt>
                <c:pt idx="458">
                  <c:v>27.9</c:v>
                </c:pt>
                <c:pt idx="459">
                  <c:v>28.1</c:v>
                </c:pt>
                <c:pt idx="460">
                  <c:v>28.2</c:v>
                </c:pt>
                <c:pt idx="461">
                  <c:v>28.1</c:v>
                </c:pt>
                <c:pt idx="462">
                  <c:v>28.2</c:v>
                </c:pt>
                <c:pt idx="463">
                  <c:v>28.2</c:v>
                </c:pt>
                <c:pt idx="464">
                  <c:v>28.1</c:v>
                </c:pt>
                <c:pt idx="465">
                  <c:v>28.3</c:v>
                </c:pt>
                <c:pt idx="466">
                  <c:v>28.4</c:v>
                </c:pt>
                <c:pt idx="467">
                  <c:v>28.4</c:v>
                </c:pt>
                <c:pt idx="468">
                  <c:v>28.5</c:v>
                </c:pt>
                <c:pt idx="469">
                  <c:v>28.5</c:v>
                </c:pt>
                <c:pt idx="470">
                  <c:v>28.5</c:v>
                </c:pt>
                <c:pt idx="471">
                  <c:v>28.5</c:v>
                </c:pt>
                <c:pt idx="472">
                  <c:v>28.5</c:v>
                </c:pt>
                <c:pt idx="473">
                  <c:v>28.5</c:v>
                </c:pt>
                <c:pt idx="474">
                  <c:v>28.5</c:v>
                </c:pt>
                <c:pt idx="475">
                  <c:v>28.5</c:v>
                </c:pt>
                <c:pt idx="476">
                  <c:v>28.4</c:v>
                </c:pt>
                <c:pt idx="477">
                  <c:v>28.4</c:v>
                </c:pt>
                <c:pt idx="478">
                  <c:v>28.4</c:v>
                </c:pt>
                <c:pt idx="479">
                  <c:v>28.4</c:v>
                </c:pt>
                <c:pt idx="480">
                  <c:v>28.3</c:v>
                </c:pt>
                <c:pt idx="481">
                  <c:v>28.3</c:v>
                </c:pt>
                <c:pt idx="482">
                  <c:v>28.2</c:v>
                </c:pt>
                <c:pt idx="483">
                  <c:v>28.2</c:v>
                </c:pt>
                <c:pt idx="484">
                  <c:v>28.2</c:v>
                </c:pt>
                <c:pt idx="485">
                  <c:v>28.2</c:v>
                </c:pt>
                <c:pt idx="486">
                  <c:v>28.2</c:v>
                </c:pt>
                <c:pt idx="487">
                  <c:v>28.0</c:v>
                </c:pt>
                <c:pt idx="488">
                  <c:v>28.0</c:v>
                </c:pt>
                <c:pt idx="489">
                  <c:v>28.1</c:v>
                </c:pt>
                <c:pt idx="490">
                  <c:v>28.0</c:v>
                </c:pt>
                <c:pt idx="491">
                  <c:v>28.0</c:v>
                </c:pt>
                <c:pt idx="492">
                  <c:v>28.2</c:v>
                </c:pt>
                <c:pt idx="493">
                  <c:v>27.6</c:v>
                </c:pt>
                <c:pt idx="494">
                  <c:v>27.6</c:v>
                </c:pt>
                <c:pt idx="495">
                  <c:v>27.7</c:v>
                </c:pt>
                <c:pt idx="496">
                  <c:v>27.3</c:v>
                </c:pt>
                <c:pt idx="497">
                  <c:v>27.2</c:v>
                </c:pt>
                <c:pt idx="498">
                  <c:v>27.2</c:v>
                </c:pt>
                <c:pt idx="499">
                  <c:v>26.8</c:v>
                </c:pt>
                <c:pt idx="500">
                  <c:v>26.5</c:v>
                </c:pt>
                <c:pt idx="501">
                  <c:v>26.4</c:v>
                </c:pt>
                <c:pt idx="502">
                  <c:v>26.4</c:v>
                </c:pt>
                <c:pt idx="503">
                  <c:v>26.0</c:v>
                </c:pt>
                <c:pt idx="504">
                  <c:v>26.0</c:v>
                </c:pt>
                <c:pt idx="505">
                  <c:v>25.8</c:v>
                </c:pt>
                <c:pt idx="506">
                  <c:v>26.0</c:v>
                </c:pt>
                <c:pt idx="507">
                  <c:v>25.6</c:v>
                </c:pt>
                <c:pt idx="508">
                  <c:v>25.5</c:v>
                </c:pt>
                <c:pt idx="509">
                  <c:v>25.4</c:v>
                </c:pt>
                <c:pt idx="510">
                  <c:v>25.2</c:v>
                </c:pt>
                <c:pt idx="511">
                  <c:v>25.1</c:v>
                </c:pt>
                <c:pt idx="512">
                  <c:v>24.9</c:v>
                </c:pt>
                <c:pt idx="513">
                  <c:v>24.8</c:v>
                </c:pt>
                <c:pt idx="514">
                  <c:v>24.6</c:v>
                </c:pt>
                <c:pt idx="515">
                  <c:v>24.6</c:v>
                </c:pt>
                <c:pt idx="516">
                  <c:v>24.5</c:v>
                </c:pt>
                <c:pt idx="517">
                  <c:v>24.4</c:v>
                </c:pt>
                <c:pt idx="518">
                  <c:v>24.3</c:v>
                </c:pt>
                <c:pt idx="519">
                  <c:v>24.2</c:v>
                </c:pt>
                <c:pt idx="520">
                  <c:v>24.2</c:v>
                </c:pt>
                <c:pt idx="521">
                  <c:v>24.1</c:v>
                </c:pt>
                <c:pt idx="522">
                  <c:v>24.0</c:v>
                </c:pt>
                <c:pt idx="523">
                  <c:v>24.1</c:v>
                </c:pt>
                <c:pt idx="524">
                  <c:v>24.2</c:v>
                </c:pt>
                <c:pt idx="525">
                  <c:v>23.9</c:v>
                </c:pt>
                <c:pt idx="526">
                  <c:v>23.9</c:v>
                </c:pt>
                <c:pt idx="527">
                  <c:v>23.7</c:v>
                </c:pt>
                <c:pt idx="528">
                  <c:v>23.7</c:v>
                </c:pt>
                <c:pt idx="529">
                  <c:v>23.4</c:v>
                </c:pt>
                <c:pt idx="530">
                  <c:v>23.2</c:v>
                </c:pt>
                <c:pt idx="531">
                  <c:v>22.9</c:v>
                </c:pt>
                <c:pt idx="532">
                  <c:v>22.6</c:v>
                </c:pt>
                <c:pt idx="533">
                  <c:v>22.6</c:v>
                </c:pt>
                <c:pt idx="534">
                  <c:v>22.3</c:v>
                </c:pt>
                <c:pt idx="535">
                  <c:v>22.2</c:v>
                </c:pt>
                <c:pt idx="536">
                  <c:v>21.9</c:v>
                </c:pt>
                <c:pt idx="537">
                  <c:v>21.9</c:v>
                </c:pt>
                <c:pt idx="538">
                  <c:v>21.6</c:v>
                </c:pt>
                <c:pt idx="539">
                  <c:v>21.2</c:v>
                </c:pt>
                <c:pt idx="540">
                  <c:v>21.0</c:v>
                </c:pt>
                <c:pt idx="541">
                  <c:v>20.6</c:v>
                </c:pt>
                <c:pt idx="542">
                  <c:v>20.5</c:v>
                </c:pt>
                <c:pt idx="543">
                  <c:v>20.1</c:v>
                </c:pt>
                <c:pt idx="544">
                  <c:v>19.8</c:v>
                </c:pt>
                <c:pt idx="545">
                  <c:v>19.8</c:v>
                </c:pt>
                <c:pt idx="546">
                  <c:v>19.2</c:v>
                </c:pt>
                <c:pt idx="547">
                  <c:v>18.9</c:v>
                </c:pt>
                <c:pt idx="548">
                  <c:v>18.8</c:v>
                </c:pt>
                <c:pt idx="549">
                  <c:v>18.6</c:v>
                </c:pt>
                <c:pt idx="550">
                  <c:v>18.3</c:v>
                </c:pt>
                <c:pt idx="551">
                  <c:v>18.0</c:v>
                </c:pt>
                <c:pt idx="552">
                  <c:v>17.8</c:v>
                </c:pt>
                <c:pt idx="553">
                  <c:v>17.5</c:v>
                </c:pt>
                <c:pt idx="554">
                  <c:v>17.5</c:v>
                </c:pt>
                <c:pt idx="555">
                  <c:v>16.9</c:v>
                </c:pt>
                <c:pt idx="556">
                  <c:v>16.7</c:v>
                </c:pt>
                <c:pt idx="557">
                  <c:v>16.7</c:v>
                </c:pt>
                <c:pt idx="558">
                  <c:v>16.5</c:v>
                </c:pt>
                <c:pt idx="559">
                  <c:v>16.5</c:v>
                </c:pt>
                <c:pt idx="560">
                  <c:v>16.4</c:v>
                </c:pt>
                <c:pt idx="561">
                  <c:v>16.5</c:v>
                </c:pt>
                <c:pt idx="562">
                  <c:v>16.5</c:v>
                </c:pt>
                <c:pt idx="563">
                  <c:v>16.8</c:v>
                </c:pt>
                <c:pt idx="564">
                  <c:v>16.9</c:v>
                </c:pt>
                <c:pt idx="565">
                  <c:v>17.0</c:v>
                </c:pt>
                <c:pt idx="566">
                  <c:v>17.0</c:v>
                </c:pt>
                <c:pt idx="567">
                  <c:v>17.3</c:v>
                </c:pt>
                <c:pt idx="568">
                  <c:v>17.2</c:v>
                </c:pt>
                <c:pt idx="569">
                  <c:v>17.3</c:v>
                </c:pt>
                <c:pt idx="570">
                  <c:v>17.2</c:v>
                </c:pt>
                <c:pt idx="571">
                  <c:v>17.3</c:v>
                </c:pt>
                <c:pt idx="572">
                  <c:v>17.3</c:v>
                </c:pt>
                <c:pt idx="573">
                  <c:v>16.5</c:v>
                </c:pt>
                <c:pt idx="574">
                  <c:v>16.7</c:v>
                </c:pt>
                <c:pt idx="575">
                  <c:v>16.7</c:v>
                </c:pt>
                <c:pt idx="576">
                  <c:v>16.6</c:v>
                </c:pt>
                <c:pt idx="577">
                  <c:v>16.3</c:v>
                </c:pt>
                <c:pt idx="578">
                  <c:v>16.5</c:v>
                </c:pt>
                <c:pt idx="579">
                  <c:v>16.3</c:v>
                </c:pt>
                <c:pt idx="580">
                  <c:v>16.4</c:v>
                </c:pt>
                <c:pt idx="581">
                  <c:v>16.3</c:v>
                </c:pt>
                <c:pt idx="582">
                  <c:v>16.1</c:v>
                </c:pt>
                <c:pt idx="583">
                  <c:v>15.7</c:v>
                </c:pt>
                <c:pt idx="584">
                  <c:v>15.3</c:v>
                </c:pt>
                <c:pt idx="585">
                  <c:v>14.8</c:v>
                </c:pt>
                <c:pt idx="586">
                  <c:v>14.6</c:v>
                </c:pt>
                <c:pt idx="587">
                  <c:v>14.4</c:v>
                </c:pt>
                <c:pt idx="588">
                  <c:v>14.1</c:v>
                </c:pt>
                <c:pt idx="589">
                  <c:v>14.0</c:v>
                </c:pt>
                <c:pt idx="590">
                  <c:v>13.7</c:v>
                </c:pt>
                <c:pt idx="591">
                  <c:v>13.7</c:v>
                </c:pt>
                <c:pt idx="592">
                  <c:v>13.6</c:v>
                </c:pt>
                <c:pt idx="593">
                  <c:v>13.2</c:v>
                </c:pt>
                <c:pt idx="594">
                  <c:v>13.1</c:v>
                </c:pt>
                <c:pt idx="595">
                  <c:v>12.9</c:v>
                </c:pt>
                <c:pt idx="596">
                  <c:v>12.7</c:v>
                </c:pt>
                <c:pt idx="597">
                  <c:v>12.7</c:v>
                </c:pt>
                <c:pt idx="598">
                  <c:v>12.7</c:v>
                </c:pt>
                <c:pt idx="599">
                  <c:v>12.7</c:v>
                </c:pt>
                <c:pt idx="600">
                  <c:v>13.2</c:v>
                </c:pt>
                <c:pt idx="601">
                  <c:v>13.2</c:v>
                </c:pt>
                <c:pt idx="602">
                  <c:v>13.3</c:v>
                </c:pt>
                <c:pt idx="603">
                  <c:v>13.4</c:v>
                </c:pt>
                <c:pt idx="604">
                  <c:v>14.5</c:v>
                </c:pt>
                <c:pt idx="605">
                  <c:v>15.8</c:v>
                </c:pt>
                <c:pt idx="606">
                  <c:v>16.2</c:v>
                </c:pt>
                <c:pt idx="607">
                  <c:v>16.4</c:v>
                </c:pt>
                <c:pt idx="608">
                  <c:v>16.6</c:v>
                </c:pt>
                <c:pt idx="609">
                  <c:v>16.5</c:v>
                </c:pt>
                <c:pt idx="610">
                  <c:v>16.6</c:v>
                </c:pt>
                <c:pt idx="611">
                  <c:v>16.6</c:v>
                </c:pt>
                <c:pt idx="612">
                  <c:v>16.9</c:v>
                </c:pt>
                <c:pt idx="613">
                  <c:v>17.0</c:v>
                </c:pt>
                <c:pt idx="614">
                  <c:v>17.2</c:v>
                </c:pt>
                <c:pt idx="615">
                  <c:v>17.6</c:v>
                </c:pt>
                <c:pt idx="616">
                  <c:v>17.7</c:v>
                </c:pt>
                <c:pt idx="617">
                  <c:v>18.4</c:v>
                </c:pt>
                <c:pt idx="618">
                  <c:v>19.0</c:v>
                </c:pt>
                <c:pt idx="619">
                  <c:v>19.0</c:v>
                </c:pt>
                <c:pt idx="620">
                  <c:v>19.2</c:v>
                </c:pt>
                <c:pt idx="621">
                  <c:v>18.9</c:v>
                </c:pt>
                <c:pt idx="622">
                  <c:v>18.3</c:v>
                </c:pt>
                <c:pt idx="623">
                  <c:v>18.4</c:v>
                </c:pt>
                <c:pt idx="624">
                  <c:v>18.6</c:v>
                </c:pt>
                <c:pt idx="625">
                  <c:v>18.3</c:v>
                </c:pt>
                <c:pt idx="626">
                  <c:v>17.8</c:v>
                </c:pt>
                <c:pt idx="627">
                  <c:v>17.5</c:v>
                </c:pt>
                <c:pt idx="628">
                  <c:v>17.7</c:v>
                </c:pt>
                <c:pt idx="629">
                  <c:v>17.5</c:v>
                </c:pt>
                <c:pt idx="630">
                  <c:v>17.0</c:v>
                </c:pt>
                <c:pt idx="631">
                  <c:v>16.6</c:v>
                </c:pt>
                <c:pt idx="632">
                  <c:v>15.9</c:v>
                </c:pt>
                <c:pt idx="633">
                  <c:v>15.6</c:v>
                </c:pt>
                <c:pt idx="634">
                  <c:v>15.4</c:v>
                </c:pt>
                <c:pt idx="635">
                  <c:v>14.9</c:v>
                </c:pt>
                <c:pt idx="636">
                  <c:v>14.6</c:v>
                </c:pt>
                <c:pt idx="637">
                  <c:v>14.3</c:v>
                </c:pt>
                <c:pt idx="638">
                  <c:v>14.2</c:v>
                </c:pt>
                <c:pt idx="639">
                  <c:v>13.8</c:v>
                </c:pt>
                <c:pt idx="640">
                  <c:v>13.7</c:v>
                </c:pt>
                <c:pt idx="641">
                  <c:v>13.3</c:v>
                </c:pt>
                <c:pt idx="642">
                  <c:v>13.0</c:v>
                </c:pt>
                <c:pt idx="643">
                  <c:v>12.8</c:v>
                </c:pt>
                <c:pt idx="644">
                  <c:v>12.5</c:v>
                </c:pt>
                <c:pt idx="645">
                  <c:v>12.1</c:v>
                </c:pt>
                <c:pt idx="646">
                  <c:v>11.7</c:v>
                </c:pt>
                <c:pt idx="647">
                  <c:v>11.3</c:v>
                </c:pt>
                <c:pt idx="648">
                  <c:v>11.3</c:v>
                </c:pt>
                <c:pt idx="649">
                  <c:v>11.2</c:v>
                </c:pt>
                <c:pt idx="650">
                  <c:v>11.1</c:v>
                </c:pt>
                <c:pt idx="651">
                  <c:v>11.5</c:v>
                </c:pt>
                <c:pt idx="652">
                  <c:v>11.8</c:v>
                </c:pt>
                <c:pt idx="653">
                  <c:v>12.0</c:v>
                </c:pt>
                <c:pt idx="654">
                  <c:v>11.9</c:v>
                </c:pt>
                <c:pt idx="655">
                  <c:v>12.1</c:v>
                </c:pt>
                <c:pt idx="656">
                  <c:v>12.7</c:v>
                </c:pt>
                <c:pt idx="657">
                  <c:v>14.8</c:v>
                </c:pt>
                <c:pt idx="658">
                  <c:v>15.2</c:v>
                </c:pt>
                <c:pt idx="659">
                  <c:v>15.6</c:v>
                </c:pt>
                <c:pt idx="660">
                  <c:v>15.7</c:v>
                </c:pt>
                <c:pt idx="661">
                  <c:v>15.7</c:v>
                </c:pt>
                <c:pt idx="662">
                  <c:v>15.6</c:v>
                </c:pt>
                <c:pt idx="663">
                  <c:v>15.6</c:v>
                </c:pt>
                <c:pt idx="664">
                  <c:v>15.6</c:v>
                </c:pt>
                <c:pt idx="665">
                  <c:v>15.6</c:v>
                </c:pt>
                <c:pt idx="666">
                  <c:v>15.6</c:v>
                </c:pt>
                <c:pt idx="667">
                  <c:v>15.7</c:v>
                </c:pt>
                <c:pt idx="668">
                  <c:v>16.0</c:v>
                </c:pt>
                <c:pt idx="669">
                  <c:v>16.4</c:v>
                </c:pt>
                <c:pt idx="670">
                  <c:v>16.4</c:v>
                </c:pt>
                <c:pt idx="671">
                  <c:v>16.1</c:v>
                </c:pt>
                <c:pt idx="672">
                  <c:v>15.9</c:v>
                </c:pt>
                <c:pt idx="673">
                  <c:v>15.9</c:v>
                </c:pt>
                <c:pt idx="674">
                  <c:v>15.4</c:v>
                </c:pt>
                <c:pt idx="675">
                  <c:v>14.3</c:v>
                </c:pt>
                <c:pt idx="676">
                  <c:v>14.4</c:v>
                </c:pt>
                <c:pt idx="677">
                  <c:v>14.5</c:v>
                </c:pt>
                <c:pt idx="678">
                  <c:v>14.3</c:v>
                </c:pt>
                <c:pt idx="679">
                  <c:v>14.0</c:v>
                </c:pt>
                <c:pt idx="680">
                  <c:v>13.7</c:v>
                </c:pt>
                <c:pt idx="681">
                  <c:v>13.4</c:v>
                </c:pt>
                <c:pt idx="682">
                  <c:v>13.0</c:v>
                </c:pt>
                <c:pt idx="683">
                  <c:v>12.3</c:v>
                </c:pt>
                <c:pt idx="684">
                  <c:v>12.1</c:v>
                </c:pt>
                <c:pt idx="685">
                  <c:v>11.5</c:v>
                </c:pt>
                <c:pt idx="686">
                  <c:v>11.4</c:v>
                </c:pt>
                <c:pt idx="687">
                  <c:v>11.3</c:v>
                </c:pt>
                <c:pt idx="688">
                  <c:v>10.8</c:v>
                </c:pt>
                <c:pt idx="689">
                  <c:v>10.6</c:v>
                </c:pt>
                <c:pt idx="690">
                  <c:v>10.4</c:v>
                </c:pt>
                <c:pt idx="691">
                  <c:v>10.2</c:v>
                </c:pt>
                <c:pt idx="692">
                  <c:v>10.1</c:v>
                </c:pt>
                <c:pt idx="693">
                  <c:v>10.0</c:v>
                </c:pt>
                <c:pt idx="694">
                  <c:v>9.9</c:v>
                </c:pt>
                <c:pt idx="695">
                  <c:v>9.8</c:v>
                </c:pt>
                <c:pt idx="696">
                  <c:v>9.6</c:v>
                </c:pt>
                <c:pt idx="697">
                  <c:v>10.2</c:v>
                </c:pt>
                <c:pt idx="698">
                  <c:v>10.5</c:v>
                </c:pt>
                <c:pt idx="699">
                  <c:v>10.5</c:v>
                </c:pt>
                <c:pt idx="700">
                  <c:v>10.5</c:v>
                </c:pt>
                <c:pt idx="701">
                  <c:v>10.7</c:v>
                </c:pt>
                <c:pt idx="702">
                  <c:v>13.3</c:v>
                </c:pt>
                <c:pt idx="703">
                  <c:v>14.1</c:v>
                </c:pt>
                <c:pt idx="704">
                  <c:v>14.6</c:v>
                </c:pt>
                <c:pt idx="705">
                  <c:v>14.7</c:v>
                </c:pt>
                <c:pt idx="706">
                  <c:v>14.6</c:v>
                </c:pt>
                <c:pt idx="707">
                  <c:v>14.6</c:v>
                </c:pt>
                <c:pt idx="708">
                  <c:v>14.7</c:v>
                </c:pt>
                <c:pt idx="709">
                  <c:v>14.8</c:v>
                </c:pt>
                <c:pt idx="710">
                  <c:v>14.7</c:v>
                </c:pt>
                <c:pt idx="711">
                  <c:v>15.1</c:v>
                </c:pt>
                <c:pt idx="712">
                  <c:v>15.5</c:v>
                </c:pt>
                <c:pt idx="713">
                  <c:v>15.6</c:v>
                </c:pt>
                <c:pt idx="714">
                  <c:v>17.1</c:v>
                </c:pt>
                <c:pt idx="715">
                  <c:v>17.5</c:v>
                </c:pt>
                <c:pt idx="716">
                  <c:v>17.1</c:v>
                </c:pt>
                <c:pt idx="717">
                  <c:v>18.0</c:v>
                </c:pt>
                <c:pt idx="718">
                  <c:v>17.8</c:v>
                </c:pt>
                <c:pt idx="719">
                  <c:v>18.1</c:v>
                </c:pt>
                <c:pt idx="720">
                  <c:v>17.4</c:v>
                </c:pt>
                <c:pt idx="721">
                  <c:v>16.8</c:v>
                </c:pt>
                <c:pt idx="722">
                  <c:v>16.9</c:v>
                </c:pt>
                <c:pt idx="723">
                  <c:v>15.6</c:v>
                </c:pt>
                <c:pt idx="724">
                  <c:v>15.6</c:v>
                </c:pt>
                <c:pt idx="725">
                  <c:v>15.8</c:v>
                </c:pt>
                <c:pt idx="726">
                  <c:v>15.6</c:v>
                </c:pt>
                <c:pt idx="727">
                  <c:v>15.4</c:v>
                </c:pt>
                <c:pt idx="728">
                  <c:v>15.2</c:v>
                </c:pt>
                <c:pt idx="729">
                  <c:v>14.6</c:v>
                </c:pt>
                <c:pt idx="730">
                  <c:v>14.0</c:v>
                </c:pt>
                <c:pt idx="731">
                  <c:v>13.4</c:v>
                </c:pt>
                <c:pt idx="732">
                  <c:v>13.0</c:v>
                </c:pt>
                <c:pt idx="733">
                  <c:v>12.6</c:v>
                </c:pt>
                <c:pt idx="734">
                  <c:v>12.1</c:v>
                </c:pt>
                <c:pt idx="735">
                  <c:v>11.7</c:v>
                </c:pt>
                <c:pt idx="736">
                  <c:v>11.3</c:v>
                </c:pt>
                <c:pt idx="737">
                  <c:v>11.1</c:v>
                </c:pt>
                <c:pt idx="738">
                  <c:v>10.8</c:v>
                </c:pt>
                <c:pt idx="739">
                  <c:v>10.4</c:v>
                </c:pt>
                <c:pt idx="740">
                  <c:v>10.1</c:v>
                </c:pt>
                <c:pt idx="741">
                  <c:v>9.9</c:v>
                </c:pt>
                <c:pt idx="742">
                  <c:v>9.700000000000001</c:v>
                </c:pt>
                <c:pt idx="743">
                  <c:v>9.3</c:v>
                </c:pt>
                <c:pt idx="744">
                  <c:v>9.200000000000001</c:v>
                </c:pt>
                <c:pt idx="745">
                  <c:v>9.0</c:v>
                </c:pt>
                <c:pt idx="746">
                  <c:v>9.0</c:v>
                </c:pt>
                <c:pt idx="747">
                  <c:v>8.8</c:v>
                </c:pt>
                <c:pt idx="748">
                  <c:v>9.5</c:v>
                </c:pt>
                <c:pt idx="749">
                  <c:v>9.6</c:v>
                </c:pt>
                <c:pt idx="750">
                  <c:v>9.700000000000001</c:v>
                </c:pt>
                <c:pt idx="751">
                  <c:v>9.9</c:v>
                </c:pt>
                <c:pt idx="752">
                  <c:v>9.8</c:v>
                </c:pt>
                <c:pt idx="753">
                  <c:v>9.9</c:v>
                </c:pt>
                <c:pt idx="754">
                  <c:v>11.5</c:v>
                </c:pt>
                <c:pt idx="755">
                  <c:v>12.8</c:v>
                </c:pt>
                <c:pt idx="756">
                  <c:v>14.1</c:v>
                </c:pt>
                <c:pt idx="757">
                  <c:v>14.4</c:v>
                </c:pt>
                <c:pt idx="758">
                  <c:v>14.4</c:v>
                </c:pt>
                <c:pt idx="759">
                  <c:v>14.3</c:v>
                </c:pt>
                <c:pt idx="760">
                  <c:v>14.2</c:v>
                </c:pt>
                <c:pt idx="761">
                  <c:v>14.1</c:v>
                </c:pt>
                <c:pt idx="762">
                  <c:v>14.3</c:v>
                </c:pt>
                <c:pt idx="763">
                  <c:v>14.6</c:v>
                </c:pt>
                <c:pt idx="764">
                  <c:v>14.7</c:v>
                </c:pt>
                <c:pt idx="765">
                  <c:v>14.3</c:v>
                </c:pt>
                <c:pt idx="766">
                  <c:v>14.1</c:v>
                </c:pt>
                <c:pt idx="767">
                  <c:v>13.9</c:v>
                </c:pt>
                <c:pt idx="768">
                  <c:v>14.3</c:v>
                </c:pt>
                <c:pt idx="769">
                  <c:v>13.7</c:v>
                </c:pt>
                <c:pt idx="770">
                  <c:v>12.4</c:v>
                </c:pt>
                <c:pt idx="771">
                  <c:v>11.8</c:v>
                </c:pt>
                <c:pt idx="772">
                  <c:v>11.7</c:v>
                </c:pt>
                <c:pt idx="773">
                  <c:v>11.9</c:v>
                </c:pt>
                <c:pt idx="774">
                  <c:v>11.8</c:v>
                </c:pt>
                <c:pt idx="775">
                  <c:v>11.7</c:v>
                </c:pt>
                <c:pt idx="776">
                  <c:v>11.3</c:v>
                </c:pt>
                <c:pt idx="777">
                  <c:v>10.8</c:v>
                </c:pt>
                <c:pt idx="778">
                  <c:v>10.5</c:v>
                </c:pt>
                <c:pt idx="779">
                  <c:v>10.2</c:v>
                </c:pt>
                <c:pt idx="780">
                  <c:v>10.0</c:v>
                </c:pt>
                <c:pt idx="781">
                  <c:v>9.5</c:v>
                </c:pt>
                <c:pt idx="782">
                  <c:v>9.200000000000001</c:v>
                </c:pt>
                <c:pt idx="783">
                  <c:v>8.700000000000001</c:v>
                </c:pt>
                <c:pt idx="784">
                  <c:v>8.4</c:v>
                </c:pt>
                <c:pt idx="785">
                  <c:v>8.3</c:v>
                </c:pt>
                <c:pt idx="786">
                  <c:v>8.1</c:v>
                </c:pt>
                <c:pt idx="787">
                  <c:v>7.9</c:v>
                </c:pt>
                <c:pt idx="788">
                  <c:v>7.7</c:v>
                </c:pt>
                <c:pt idx="789">
                  <c:v>7.4</c:v>
                </c:pt>
                <c:pt idx="790">
                  <c:v>7.4</c:v>
                </c:pt>
                <c:pt idx="791">
                  <c:v>7.2</c:v>
                </c:pt>
                <c:pt idx="792">
                  <c:v>7.1</c:v>
                </c:pt>
                <c:pt idx="793">
                  <c:v>7.1</c:v>
                </c:pt>
                <c:pt idx="794">
                  <c:v>7.9</c:v>
                </c:pt>
                <c:pt idx="795">
                  <c:v>8.3</c:v>
                </c:pt>
                <c:pt idx="796">
                  <c:v>8.4</c:v>
                </c:pt>
                <c:pt idx="797">
                  <c:v>8.200000000000001</c:v>
                </c:pt>
                <c:pt idx="798">
                  <c:v>8.700000000000001</c:v>
                </c:pt>
                <c:pt idx="799">
                  <c:v>9.5</c:v>
                </c:pt>
                <c:pt idx="800">
                  <c:v>11.4</c:v>
                </c:pt>
                <c:pt idx="801">
                  <c:v>12.5</c:v>
                </c:pt>
                <c:pt idx="802">
                  <c:v>12.9</c:v>
                </c:pt>
                <c:pt idx="803">
                  <c:v>12.9</c:v>
                </c:pt>
                <c:pt idx="804">
                  <c:v>13.0</c:v>
                </c:pt>
                <c:pt idx="805">
                  <c:v>12.9</c:v>
                </c:pt>
                <c:pt idx="806">
                  <c:v>13.0</c:v>
                </c:pt>
                <c:pt idx="807">
                  <c:v>13.1</c:v>
                </c:pt>
                <c:pt idx="808">
                  <c:v>13.0</c:v>
                </c:pt>
                <c:pt idx="809">
                  <c:v>13.3</c:v>
                </c:pt>
                <c:pt idx="810">
                  <c:v>13.4</c:v>
                </c:pt>
                <c:pt idx="811">
                  <c:v>14.2</c:v>
                </c:pt>
                <c:pt idx="812">
                  <c:v>14.6</c:v>
                </c:pt>
                <c:pt idx="813">
                  <c:v>15.8</c:v>
                </c:pt>
                <c:pt idx="814">
                  <c:v>15.0</c:v>
                </c:pt>
                <c:pt idx="815">
                  <c:v>15.0</c:v>
                </c:pt>
                <c:pt idx="816">
                  <c:v>15.2</c:v>
                </c:pt>
                <c:pt idx="817">
                  <c:v>16.1</c:v>
                </c:pt>
                <c:pt idx="818">
                  <c:v>15.0</c:v>
                </c:pt>
                <c:pt idx="819">
                  <c:v>14.4</c:v>
                </c:pt>
                <c:pt idx="820">
                  <c:v>14.6</c:v>
                </c:pt>
                <c:pt idx="821">
                  <c:v>15.2</c:v>
                </c:pt>
                <c:pt idx="822">
                  <c:v>13.4</c:v>
                </c:pt>
                <c:pt idx="823">
                  <c:v>13.4</c:v>
                </c:pt>
                <c:pt idx="824">
                  <c:v>13.7</c:v>
                </c:pt>
                <c:pt idx="825">
                  <c:v>13.4</c:v>
                </c:pt>
                <c:pt idx="826">
                  <c:v>13.2</c:v>
                </c:pt>
                <c:pt idx="827">
                  <c:v>12.8</c:v>
                </c:pt>
                <c:pt idx="828">
                  <c:v>12.4</c:v>
                </c:pt>
                <c:pt idx="829">
                  <c:v>11.9</c:v>
                </c:pt>
                <c:pt idx="830">
                  <c:v>11.5</c:v>
                </c:pt>
                <c:pt idx="831">
                  <c:v>11.0</c:v>
                </c:pt>
                <c:pt idx="832">
                  <c:v>10.7</c:v>
                </c:pt>
                <c:pt idx="833">
                  <c:v>10.5</c:v>
                </c:pt>
                <c:pt idx="834">
                  <c:v>9.9</c:v>
                </c:pt>
                <c:pt idx="835">
                  <c:v>9.5</c:v>
                </c:pt>
                <c:pt idx="836">
                  <c:v>9.1</c:v>
                </c:pt>
                <c:pt idx="837">
                  <c:v>8.9</c:v>
                </c:pt>
                <c:pt idx="838">
                  <c:v>8.6</c:v>
                </c:pt>
                <c:pt idx="839">
                  <c:v>8.3</c:v>
                </c:pt>
                <c:pt idx="840">
                  <c:v>8.1</c:v>
                </c:pt>
                <c:pt idx="841">
                  <c:v>7.9</c:v>
                </c:pt>
                <c:pt idx="842">
                  <c:v>7.7</c:v>
                </c:pt>
                <c:pt idx="843">
                  <c:v>7.5</c:v>
                </c:pt>
                <c:pt idx="844">
                  <c:v>7.3</c:v>
                </c:pt>
                <c:pt idx="845">
                  <c:v>7.3</c:v>
                </c:pt>
                <c:pt idx="846">
                  <c:v>8.0</c:v>
                </c:pt>
                <c:pt idx="847">
                  <c:v>8.0</c:v>
                </c:pt>
                <c:pt idx="848">
                  <c:v>8.6</c:v>
                </c:pt>
                <c:pt idx="849">
                  <c:v>8.5</c:v>
                </c:pt>
                <c:pt idx="850">
                  <c:v>8.6</c:v>
                </c:pt>
                <c:pt idx="851">
                  <c:v>8.6</c:v>
                </c:pt>
                <c:pt idx="852">
                  <c:v>9.4</c:v>
                </c:pt>
                <c:pt idx="853">
                  <c:v>9.8</c:v>
                </c:pt>
                <c:pt idx="854">
                  <c:v>10.4</c:v>
                </c:pt>
                <c:pt idx="855">
                  <c:v>11.6</c:v>
                </c:pt>
                <c:pt idx="856">
                  <c:v>12.4</c:v>
                </c:pt>
                <c:pt idx="857">
                  <c:v>13.0</c:v>
                </c:pt>
                <c:pt idx="858">
                  <c:v>13.2</c:v>
                </c:pt>
                <c:pt idx="859">
                  <c:v>13.4</c:v>
                </c:pt>
                <c:pt idx="860">
                  <c:v>13.4</c:v>
                </c:pt>
                <c:pt idx="861">
                  <c:v>13.6</c:v>
                </c:pt>
                <c:pt idx="862">
                  <c:v>13.8</c:v>
                </c:pt>
                <c:pt idx="863">
                  <c:v>12.4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2197176"/>
        <c:axId val="2122203032"/>
      </c:lineChart>
      <c:catAx>
        <c:axId val="2122197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/>
                </a:pPr>
                <a:r>
                  <a:rPr lang="en-US" sz="1200" b="1"/>
                  <a:t>Date</a:t>
                </a:r>
              </a:p>
            </c:rich>
          </c:tx>
          <c:layout/>
          <c:overlay val="0"/>
        </c:title>
        <c:numFmt formatCode="m/d/yyyy" sourceLinked="0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27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22203032"/>
        <c:crosses val="autoZero"/>
        <c:auto val="1"/>
        <c:lblAlgn val="ctr"/>
        <c:lblOffset val="100"/>
        <c:tickLblSkip val="99"/>
        <c:tickMarkSkip val="384"/>
        <c:noMultiLvlLbl val="0"/>
      </c:catAx>
      <c:valAx>
        <c:axId val="212220303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Salinity (ppt)</a:t>
                </a:r>
              </a:p>
            </c:rich>
          </c:tx>
          <c:layout>
            <c:manualLayout>
              <c:xMode val="edge"/>
              <c:yMode val="edge"/>
              <c:x val="0.0191387559808612"/>
              <c:y val="0.31529850746268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221971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0747607174103238"/>
          <c:y val="0.1344389034704"/>
          <c:w val="0.679425837320577"/>
          <c:h val="0.0590796019900499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85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7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Salinities at the JCNERR SWMP Station:Buoy</a:t>
            </a:r>
            <a:r>
              <a:rPr lang="en-US" baseline="0"/>
              <a:t> 126</a:t>
            </a:r>
            <a:endParaRPr lang="en-US"/>
          </a:p>
          <a:p>
            <a:pPr>
              <a:defRPr sz="2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10/25/12-11/2/12</a:t>
            </a:r>
          </a:p>
        </c:rich>
      </c:tx>
      <c:layout>
        <c:manualLayout>
          <c:xMode val="edge"/>
          <c:yMode val="edge"/>
          <c:x val="0.13288145231846"/>
          <c:y val="0.0440851560221639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897129186602871"/>
          <c:y val="0.246268656716418"/>
          <c:w val="0.753189792663479"/>
          <c:h val="0.567164179104478"/>
        </c:manualLayout>
      </c:layout>
      <c:lineChart>
        <c:grouping val="standard"/>
        <c:varyColors val="0"/>
        <c:ser>
          <c:idx val="0"/>
          <c:order val="0"/>
          <c:tx>
            <c:strRef>
              <c:f>'all jcnerr WQ stations Sandy an'!$G$2</c:f>
              <c:strCache>
                <c:ptCount val="1"/>
                <c:pt idx="0">
                  <c:v>Buoy 126</c:v>
                </c:pt>
              </c:strCache>
            </c:strRef>
          </c:tx>
          <c:spPr>
            <a:ln w="25400">
              <a:solidFill>
                <a:srgbClr val="33CCCC"/>
              </a:solidFill>
              <a:prstDash val="solid"/>
            </a:ln>
          </c:spPr>
          <c:marker>
            <c:symbol val="none"/>
          </c:marker>
          <c:cat>
            <c:numRef>
              <c:f>'all jcnerr WQ stations Sandy an'!$B$3:$B$866</c:f>
              <c:numCache>
                <c:formatCode>General</c:formatCode>
                <c:ptCount val="864"/>
                <c:pt idx="0">
                  <c:v>41207.0</c:v>
                </c:pt>
                <c:pt idx="1">
                  <c:v>41207.01041666666</c:v>
                </c:pt>
                <c:pt idx="2">
                  <c:v>41207.02083333334</c:v>
                </c:pt>
                <c:pt idx="3">
                  <c:v>41207.03125</c:v>
                </c:pt>
                <c:pt idx="4">
                  <c:v>41207.04166666664</c:v>
                </c:pt>
                <c:pt idx="5">
                  <c:v>41207.05208333334</c:v>
                </c:pt>
                <c:pt idx="6">
                  <c:v>41207.0625</c:v>
                </c:pt>
                <c:pt idx="7">
                  <c:v>41207.07291666666</c:v>
                </c:pt>
                <c:pt idx="8">
                  <c:v>41207.08333333334</c:v>
                </c:pt>
                <c:pt idx="9">
                  <c:v>41207.09374999999</c:v>
                </c:pt>
                <c:pt idx="10">
                  <c:v>41207.10416666664</c:v>
                </c:pt>
                <c:pt idx="11">
                  <c:v>41207.11458333334</c:v>
                </c:pt>
                <c:pt idx="12">
                  <c:v>41207.125</c:v>
                </c:pt>
                <c:pt idx="13">
                  <c:v>41207.13541666664</c:v>
                </c:pt>
                <c:pt idx="14">
                  <c:v>41207.14583333334</c:v>
                </c:pt>
                <c:pt idx="15">
                  <c:v>41207.15625000001</c:v>
                </c:pt>
                <c:pt idx="16">
                  <c:v>41207.16666666664</c:v>
                </c:pt>
                <c:pt idx="17">
                  <c:v>41207.17708333331</c:v>
                </c:pt>
                <c:pt idx="18">
                  <c:v>41207.1875</c:v>
                </c:pt>
                <c:pt idx="19">
                  <c:v>41207.19791666664</c:v>
                </c:pt>
                <c:pt idx="20">
                  <c:v>41207.20833333334</c:v>
                </c:pt>
                <c:pt idx="21">
                  <c:v>41207.21875</c:v>
                </c:pt>
                <c:pt idx="22">
                  <c:v>41207.22916666662</c:v>
                </c:pt>
                <c:pt idx="23">
                  <c:v>41207.23958333331</c:v>
                </c:pt>
                <c:pt idx="24">
                  <c:v>41207.25</c:v>
                </c:pt>
                <c:pt idx="25">
                  <c:v>41207.26041666664</c:v>
                </c:pt>
                <c:pt idx="26">
                  <c:v>41207.27083333334</c:v>
                </c:pt>
                <c:pt idx="27">
                  <c:v>41207.28125</c:v>
                </c:pt>
                <c:pt idx="28">
                  <c:v>41207.29166666662</c:v>
                </c:pt>
                <c:pt idx="29">
                  <c:v>41207.30208333334</c:v>
                </c:pt>
                <c:pt idx="30">
                  <c:v>41207.31250000001</c:v>
                </c:pt>
                <c:pt idx="31">
                  <c:v>41207.32291666666</c:v>
                </c:pt>
                <c:pt idx="32">
                  <c:v>41207.33333333334</c:v>
                </c:pt>
                <c:pt idx="33">
                  <c:v>41207.34375</c:v>
                </c:pt>
                <c:pt idx="34">
                  <c:v>41207.35416666666</c:v>
                </c:pt>
                <c:pt idx="35">
                  <c:v>41207.36458333334</c:v>
                </c:pt>
                <c:pt idx="36">
                  <c:v>41207.375</c:v>
                </c:pt>
                <c:pt idx="37">
                  <c:v>41207.38541666666</c:v>
                </c:pt>
                <c:pt idx="38">
                  <c:v>41207.39583333334</c:v>
                </c:pt>
                <c:pt idx="39">
                  <c:v>41207.40625000001</c:v>
                </c:pt>
                <c:pt idx="40">
                  <c:v>41207.41666666666</c:v>
                </c:pt>
                <c:pt idx="41">
                  <c:v>41207.42708333331</c:v>
                </c:pt>
                <c:pt idx="42">
                  <c:v>41207.4375</c:v>
                </c:pt>
                <c:pt idx="43">
                  <c:v>41207.44791666666</c:v>
                </c:pt>
                <c:pt idx="44">
                  <c:v>41207.45833333334</c:v>
                </c:pt>
                <c:pt idx="45">
                  <c:v>41207.46875</c:v>
                </c:pt>
                <c:pt idx="46">
                  <c:v>41207.47916666664</c:v>
                </c:pt>
                <c:pt idx="47">
                  <c:v>41207.48958333334</c:v>
                </c:pt>
                <c:pt idx="48">
                  <c:v>41207.5</c:v>
                </c:pt>
                <c:pt idx="49">
                  <c:v>41207.51041666666</c:v>
                </c:pt>
                <c:pt idx="50">
                  <c:v>41207.52083333334</c:v>
                </c:pt>
                <c:pt idx="51">
                  <c:v>41207.53125</c:v>
                </c:pt>
                <c:pt idx="52">
                  <c:v>41207.54166666664</c:v>
                </c:pt>
                <c:pt idx="53">
                  <c:v>41207.55208333334</c:v>
                </c:pt>
                <c:pt idx="54">
                  <c:v>41207.5625</c:v>
                </c:pt>
                <c:pt idx="55">
                  <c:v>41207.57291666666</c:v>
                </c:pt>
                <c:pt idx="56">
                  <c:v>41207.58333333334</c:v>
                </c:pt>
                <c:pt idx="57">
                  <c:v>41207.59374999999</c:v>
                </c:pt>
                <c:pt idx="58">
                  <c:v>41207.60416666664</c:v>
                </c:pt>
                <c:pt idx="59">
                  <c:v>41207.61458333334</c:v>
                </c:pt>
                <c:pt idx="60">
                  <c:v>41207.625</c:v>
                </c:pt>
                <c:pt idx="61">
                  <c:v>41207.63541666664</c:v>
                </c:pt>
                <c:pt idx="62">
                  <c:v>41207.64583333334</c:v>
                </c:pt>
                <c:pt idx="63">
                  <c:v>41207.65625000001</c:v>
                </c:pt>
                <c:pt idx="64">
                  <c:v>41207.66666666664</c:v>
                </c:pt>
                <c:pt idx="65">
                  <c:v>41207.67708333331</c:v>
                </c:pt>
                <c:pt idx="66">
                  <c:v>41207.6875</c:v>
                </c:pt>
                <c:pt idx="67">
                  <c:v>41207.69791666664</c:v>
                </c:pt>
                <c:pt idx="68">
                  <c:v>41207.70833333334</c:v>
                </c:pt>
                <c:pt idx="69">
                  <c:v>41207.71875</c:v>
                </c:pt>
                <c:pt idx="70">
                  <c:v>41207.72916666662</c:v>
                </c:pt>
                <c:pt idx="71">
                  <c:v>41207.73958333331</c:v>
                </c:pt>
                <c:pt idx="72">
                  <c:v>41207.75</c:v>
                </c:pt>
                <c:pt idx="73">
                  <c:v>41207.76041666664</c:v>
                </c:pt>
                <c:pt idx="74">
                  <c:v>41207.77083333334</c:v>
                </c:pt>
                <c:pt idx="75">
                  <c:v>41207.78125</c:v>
                </c:pt>
                <c:pt idx="76">
                  <c:v>41207.79166666662</c:v>
                </c:pt>
                <c:pt idx="77">
                  <c:v>41207.80208333334</c:v>
                </c:pt>
                <c:pt idx="78">
                  <c:v>41207.81250000001</c:v>
                </c:pt>
                <c:pt idx="79">
                  <c:v>41207.82291666666</c:v>
                </c:pt>
                <c:pt idx="80">
                  <c:v>41207.83333333334</c:v>
                </c:pt>
                <c:pt idx="81">
                  <c:v>41207.84375</c:v>
                </c:pt>
                <c:pt idx="82">
                  <c:v>41207.85416666666</c:v>
                </c:pt>
                <c:pt idx="83">
                  <c:v>41207.86458333334</c:v>
                </c:pt>
                <c:pt idx="84">
                  <c:v>41207.875</c:v>
                </c:pt>
                <c:pt idx="85">
                  <c:v>41207.88541666666</c:v>
                </c:pt>
                <c:pt idx="86">
                  <c:v>41207.89583333334</c:v>
                </c:pt>
                <c:pt idx="87">
                  <c:v>41207.90625000001</c:v>
                </c:pt>
                <c:pt idx="88">
                  <c:v>41207.91666666666</c:v>
                </c:pt>
                <c:pt idx="89">
                  <c:v>41207.92708333331</c:v>
                </c:pt>
                <c:pt idx="90">
                  <c:v>41207.9375</c:v>
                </c:pt>
                <c:pt idx="91">
                  <c:v>41207.94791666666</c:v>
                </c:pt>
                <c:pt idx="92">
                  <c:v>41207.95833333334</c:v>
                </c:pt>
                <c:pt idx="93">
                  <c:v>41207.96875</c:v>
                </c:pt>
                <c:pt idx="94">
                  <c:v>41207.97916666664</c:v>
                </c:pt>
                <c:pt idx="95">
                  <c:v>41207.98958333334</c:v>
                </c:pt>
                <c:pt idx="96">
                  <c:v>41208.0</c:v>
                </c:pt>
                <c:pt idx="97">
                  <c:v>41208.01041666666</c:v>
                </c:pt>
                <c:pt idx="98">
                  <c:v>41208.02083333334</c:v>
                </c:pt>
                <c:pt idx="99">
                  <c:v>41208.03125</c:v>
                </c:pt>
                <c:pt idx="100">
                  <c:v>41208.04166666664</c:v>
                </c:pt>
                <c:pt idx="101">
                  <c:v>41208.05208333334</c:v>
                </c:pt>
                <c:pt idx="102">
                  <c:v>41208.0625</c:v>
                </c:pt>
                <c:pt idx="103">
                  <c:v>41208.07291666666</c:v>
                </c:pt>
                <c:pt idx="104">
                  <c:v>41208.08333333334</c:v>
                </c:pt>
                <c:pt idx="105">
                  <c:v>41208.09374999999</c:v>
                </c:pt>
                <c:pt idx="106">
                  <c:v>41208.10416666664</c:v>
                </c:pt>
                <c:pt idx="107">
                  <c:v>41208.11458333334</c:v>
                </c:pt>
                <c:pt idx="108">
                  <c:v>41208.125</c:v>
                </c:pt>
                <c:pt idx="109">
                  <c:v>41208.13541666664</c:v>
                </c:pt>
                <c:pt idx="110">
                  <c:v>41208.14583333334</c:v>
                </c:pt>
                <c:pt idx="111">
                  <c:v>41208.15625000001</c:v>
                </c:pt>
                <c:pt idx="112">
                  <c:v>41208.16666666664</c:v>
                </c:pt>
                <c:pt idx="113">
                  <c:v>41208.17708333331</c:v>
                </c:pt>
                <c:pt idx="114">
                  <c:v>41208.1875</c:v>
                </c:pt>
                <c:pt idx="115">
                  <c:v>41208.19791666664</c:v>
                </c:pt>
                <c:pt idx="116">
                  <c:v>41208.20833333334</c:v>
                </c:pt>
                <c:pt idx="117">
                  <c:v>41208.21875</c:v>
                </c:pt>
                <c:pt idx="118">
                  <c:v>41208.22916666662</c:v>
                </c:pt>
                <c:pt idx="119">
                  <c:v>41208.23958333331</c:v>
                </c:pt>
                <c:pt idx="120">
                  <c:v>41208.25</c:v>
                </c:pt>
                <c:pt idx="121">
                  <c:v>41208.26041666664</c:v>
                </c:pt>
                <c:pt idx="122">
                  <c:v>41208.27083333334</c:v>
                </c:pt>
                <c:pt idx="123">
                  <c:v>41208.28125</c:v>
                </c:pt>
                <c:pt idx="124">
                  <c:v>41208.29166666662</c:v>
                </c:pt>
                <c:pt idx="125">
                  <c:v>41208.30208333334</c:v>
                </c:pt>
                <c:pt idx="126">
                  <c:v>41208.31250000001</c:v>
                </c:pt>
                <c:pt idx="127">
                  <c:v>41208.32291666666</c:v>
                </c:pt>
                <c:pt idx="128">
                  <c:v>41208.33333333334</c:v>
                </c:pt>
                <c:pt idx="129">
                  <c:v>41208.34375</c:v>
                </c:pt>
                <c:pt idx="130">
                  <c:v>41208.35416666666</c:v>
                </c:pt>
                <c:pt idx="131">
                  <c:v>41208.36458333334</c:v>
                </c:pt>
                <c:pt idx="132">
                  <c:v>41208.375</c:v>
                </c:pt>
                <c:pt idx="133">
                  <c:v>41208.38541666666</c:v>
                </c:pt>
                <c:pt idx="134">
                  <c:v>41208.39583333334</c:v>
                </c:pt>
                <c:pt idx="135">
                  <c:v>41208.40625000001</c:v>
                </c:pt>
                <c:pt idx="136">
                  <c:v>41208.41666666666</c:v>
                </c:pt>
                <c:pt idx="137">
                  <c:v>41208.42708333331</c:v>
                </c:pt>
                <c:pt idx="138">
                  <c:v>41208.4375</c:v>
                </c:pt>
                <c:pt idx="139">
                  <c:v>41208.44791666666</c:v>
                </c:pt>
                <c:pt idx="140">
                  <c:v>41208.45833333334</c:v>
                </c:pt>
                <c:pt idx="141">
                  <c:v>41208.46875</c:v>
                </c:pt>
                <c:pt idx="142">
                  <c:v>41208.47916666664</c:v>
                </c:pt>
                <c:pt idx="143">
                  <c:v>41208.48958333334</c:v>
                </c:pt>
                <c:pt idx="144">
                  <c:v>41208.5</c:v>
                </c:pt>
                <c:pt idx="145">
                  <c:v>41208.51041666666</c:v>
                </c:pt>
                <c:pt idx="146">
                  <c:v>41208.52083333334</c:v>
                </c:pt>
                <c:pt idx="147">
                  <c:v>41208.53125</c:v>
                </c:pt>
                <c:pt idx="148">
                  <c:v>41208.54166666664</c:v>
                </c:pt>
                <c:pt idx="149">
                  <c:v>41208.55208333334</c:v>
                </c:pt>
                <c:pt idx="150">
                  <c:v>41208.5625</c:v>
                </c:pt>
                <c:pt idx="151">
                  <c:v>41208.57291666666</c:v>
                </c:pt>
                <c:pt idx="152">
                  <c:v>41208.58333333334</c:v>
                </c:pt>
                <c:pt idx="153">
                  <c:v>41208.59374999999</c:v>
                </c:pt>
                <c:pt idx="154">
                  <c:v>41208.60416666664</c:v>
                </c:pt>
                <c:pt idx="155">
                  <c:v>41208.61458333334</c:v>
                </c:pt>
                <c:pt idx="156">
                  <c:v>41208.625</c:v>
                </c:pt>
                <c:pt idx="157">
                  <c:v>41208.63541666664</c:v>
                </c:pt>
                <c:pt idx="158">
                  <c:v>41208.64583333334</c:v>
                </c:pt>
                <c:pt idx="159">
                  <c:v>41208.65625000001</c:v>
                </c:pt>
                <c:pt idx="160">
                  <c:v>41208.66666666664</c:v>
                </c:pt>
                <c:pt idx="161">
                  <c:v>41208.67708333331</c:v>
                </c:pt>
                <c:pt idx="162">
                  <c:v>41208.6875</c:v>
                </c:pt>
                <c:pt idx="163">
                  <c:v>41208.69791666664</c:v>
                </c:pt>
                <c:pt idx="164">
                  <c:v>41208.70833333334</c:v>
                </c:pt>
                <c:pt idx="165">
                  <c:v>41208.71875</c:v>
                </c:pt>
                <c:pt idx="166">
                  <c:v>41208.72916666662</c:v>
                </c:pt>
                <c:pt idx="167">
                  <c:v>41208.73958333331</c:v>
                </c:pt>
                <c:pt idx="168">
                  <c:v>41208.75</c:v>
                </c:pt>
                <c:pt idx="169">
                  <c:v>41208.76041666664</c:v>
                </c:pt>
                <c:pt idx="170">
                  <c:v>41208.77083333334</c:v>
                </c:pt>
                <c:pt idx="171">
                  <c:v>41208.78125</c:v>
                </c:pt>
                <c:pt idx="172">
                  <c:v>41208.79166666662</c:v>
                </c:pt>
                <c:pt idx="173">
                  <c:v>41208.80208333334</c:v>
                </c:pt>
                <c:pt idx="174">
                  <c:v>41208.81250000001</c:v>
                </c:pt>
                <c:pt idx="175">
                  <c:v>41208.82291666666</c:v>
                </c:pt>
                <c:pt idx="176">
                  <c:v>41208.83333333334</c:v>
                </c:pt>
                <c:pt idx="177">
                  <c:v>41208.84375</c:v>
                </c:pt>
                <c:pt idx="178">
                  <c:v>41208.85416666666</c:v>
                </c:pt>
                <c:pt idx="179">
                  <c:v>41208.86458333334</c:v>
                </c:pt>
                <c:pt idx="180">
                  <c:v>41208.875</c:v>
                </c:pt>
                <c:pt idx="181">
                  <c:v>41208.88541666666</c:v>
                </c:pt>
                <c:pt idx="182">
                  <c:v>41208.89583333334</c:v>
                </c:pt>
                <c:pt idx="183">
                  <c:v>41208.90625000001</c:v>
                </c:pt>
                <c:pt idx="184">
                  <c:v>41208.91666666666</c:v>
                </c:pt>
                <c:pt idx="185">
                  <c:v>41208.92708333331</c:v>
                </c:pt>
                <c:pt idx="186">
                  <c:v>41208.9375</c:v>
                </c:pt>
                <c:pt idx="187">
                  <c:v>41208.94791666666</c:v>
                </c:pt>
                <c:pt idx="188">
                  <c:v>41208.95833333334</c:v>
                </c:pt>
                <c:pt idx="189">
                  <c:v>41208.96875</c:v>
                </c:pt>
                <c:pt idx="190">
                  <c:v>41208.97916666664</c:v>
                </c:pt>
                <c:pt idx="191">
                  <c:v>41208.98958333334</c:v>
                </c:pt>
                <c:pt idx="192">
                  <c:v>41209.0</c:v>
                </c:pt>
                <c:pt idx="193">
                  <c:v>41209.01041666666</c:v>
                </c:pt>
                <c:pt idx="194">
                  <c:v>41209.02083333334</c:v>
                </c:pt>
                <c:pt idx="195">
                  <c:v>41209.03125</c:v>
                </c:pt>
                <c:pt idx="196">
                  <c:v>41209.04166666664</c:v>
                </c:pt>
                <c:pt idx="197">
                  <c:v>41209.05208333334</c:v>
                </c:pt>
                <c:pt idx="198">
                  <c:v>41209.0625</c:v>
                </c:pt>
                <c:pt idx="199">
                  <c:v>41209.07291666666</c:v>
                </c:pt>
                <c:pt idx="200">
                  <c:v>41209.08333333334</c:v>
                </c:pt>
                <c:pt idx="201">
                  <c:v>41209.09374999999</c:v>
                </c:pt>
                <c:pt idx="202">
                  <c:v>41209.10416666664</c:v>
                </c:pt>
                <c:pt idx="203">
                  <c:v>41209.11458333334</c:v>
                </c:pt>
                <c:pt idx="204">
                  <c:v>41209.125</c:v>
                </c:pt>
                <c:pt idx="205">
                  <c:v>41209.13541666664</c:v>
                </c:pt>
                <c:pt idx="206">
                  <c:v>41209.14583333334</c:v>
                </c:pt>
                <c:pt idx="207">
                  <c:v>41209.15625000001</c:v>
                </c:pt>
                <c:pt idx="208">
                  <c:v>41209.16666666664</c:v>
                </c:pt>
                <c:pt idx="209">
                  <c:v>41209.17708333331</c:v>
                </c:pt>
                <c:pt idx="210">
                  <c:v>41209.1875</c:v>
                </c:pt>
                <c:pt idx="211">
                  <c:v>41209.19791666664</c:v>
                </c:pt>
                <c:pt idx="212">
                  <c:v>41209.20833333334</c:v>
                </c:pt>
                <c:pt idx="213">
                  <c:v>41209.21875</c:v>
                </c:pt>
                <c:pt idx="214">
                  <c:v>41209.22916666662</c:v>
                </c:pt>
                <c:pt idx="215">
                  <c:v>41209.23958333331</c:v>
                </c:pt>
                <c:pt idx="216">
                  <c:v>41209.25</c:v>
                </c:pt>
                <c:pt idx="217">
                  <c:v>41209.26041666664</c:v>
                </c:pt>
                <c:pt idx="218">
                  <c:v>41209.27083333334</c:v>
                </c:pt>
                <c:pt idx="219">
                  <c:v>41209.28125</c:v>
                </c:pt>
                <c:pt idx="220">
                  <c:v>41209.29166666662</c:v>
                </c:pt>
                <c:pt idx="221">
                  <c:v>41209.30208333334</c:v>
                </c:pt>
                <c:pt idx="222">
                  <c:v>41209.31250000001</c:v>
                </c:pt>
                <c:pt idx="223">
                  <c:v>41209.32291666666</c:v>
                </c:pt>
                <c:pt idx="224">
                  <c:v>41209.33333333334</c:v>
                </c:pt>
                <c:pt idx="225">
                  <c:v>41209.34375</c:v>
                </c:pt>
                <c:pt idx="226">
                  <c:v>41209.35416666666</c:v>
                </c:pt>
                <c:pt idx="227">
                  <c:v>41209.36458333334</c:v>
                </c:pt>
                <c:pt idx="228">
                  <c:v>41209.375</c:v>
                </c:pt>
                <c:pt idx="229">
                  <c:v>41209.38541666666</c:v>
                </c:pt>
                <c:pt idx="230">
                  <c:v>41209.39583333334</c:v>
                </c:pt>
                <c:pt idx="231">
                  <c:v>41209.40625000001</c:v>
                </c:pt>
                <c:pt idx="232">
                  <c:v>41209.41666666666</c:v>
                </c:pt>
                <c:pt idx="233">
                  <c:v>41209.42708333331</c:v>
                </c:pt>
                <c:pt idx="234">
                  <c:v>41209.4375</c:v>
                </c:pt>
                <c:pt idx="235">
                  <c:v>41209.44791666666</c:v>
                </c:pt>
                <c:pt idx="236">
                  <c:v>41209.45833333334</c:v>
                </c:pt>
                <c:pt idx="237">
                  <c:v>41209.46875</c:v>
                </c:pt>
                <c:pt idx="238">
                  <c:v>41209.47916666664</c:v>
                </c:pt>
                <c:pt idx="239">
                  <c:v>41209.48958333334</c:v>
                </c:pt>
                <c:pt idx="240">
                  <c:v>41209.5</c:v>
                </c:pt>
                <c:pt idx="241">
                  <c:v>41209.51041666666</c:v>
                </c:pt>
                <c:pt idx="242">
                  <c:v>41209.52083333334</c:v>
                </c:pt>
                <c:pt idx="243">
                  <c:v>41209.53125</c:v>
                </c:pt>
                <c:pt idx="244">
                  <c:v>41209.54166666664</c:v>
                </c:pt>
                <c:pt idx="245">
                  <c:v>41209.55208333334</c:v>
                </c:pt>
                <c:pt idx="246">
                  <c:v>41209.5625</c:v>
                </c:pt>
                <c:pt idx="247">
                  <c:v>41209.57291666666</c:v>
                </c:pt>
                <c:pt idx="248">
                  <c:v>41209.58333333334</c:v>
                </c:pt>
                <c:pt idx="249">
                  <c:v>41209.59374999999</c:v>
                </c:pt>
                <c:pt idx="250">
                  <c:v>41209.60416666664</c:v>
                </c:pt>
                <c:pt idx="251">
                  <c:v>41209.61458333334</c:v>
                </c:pt>
                <c:pt idx="252">
                  <c:v>41209.625</c:v>
                </c:pt>
                <c:pt idx="253">
                  <c:v>41209.63541666664</c:v>
                </c:pt>
                <c:pt idx="254">
                  <c:v>41209.64583333334</c:v>
                </c:pt>
                <c:pt idx="255">
                  <c:v>41209.65625000001</c:v>
                </c:pt>
                <c:pt idx="256">
                  <c:v>41209.66666666664</c:v>
                </c:pt>
                <c:pt idx="257">
                  <c:v>41209.67708333331</c:v>
                </c:pt>
                <c:pt idx="258">
                  <c:v>41209.6875</c:v>
                </c:pt>
                <c:pt idx="259">
                  <c:v>41209.69791666664</c:v>
                </c:pt>
                <c:pt idx="260">
                  <c:v>41209.70833333334</c:v>
                </c:pt>
                <c:pt idx="261">
                  <c:v>41209.71875</c:v>
                </c:pt>
                <c:pt idx="262">
                  <c:v>41209.72916666662</c:v>
                </c:pt>
                <c:pt idx="263">
                  <c:v>41209.73958333331</c:v>
                </c:pt>
                <c:pt idx="264">
                  <c:v>41209.75</c:v>
                </c:pt>
                <c:pt idx="265">
                  <c:v>41209.76041666664</c:v>
                </c:pt>
                <c:pt idx="266">
                  <c:v>41209.77083333334</c:v>
                </c:pt>
                <c:pt idx="267">
                  <c:v>41209.78125</c:v>
                </c:pt>
                <c:pt idx="268">
                  <c:v>41209.79166666662</c:v>
                </c:pt>
                <c:pt idx="269">
                  <c:v>41209.80208333334</c:v>
                </c:pt>
                <c:pt idx="270">
                  <c:v>41209.81250000001</c:v>
                </c:pt>
                <c:pt idx="271">
                  <c:v>41209.82291666666</c:v>
                </c:pt>
                <c:pt idx="272">
                  <c:v>41209.83333333334</c:v>
                </c:pt>
                <c:pt idx="273">
                  <c:v>41209.84375</c:v>
                </c:pt>
                <c:pt idx="274">
                  <c:v>41209.85416666666</c:v>
                </c:pt>
                <c:pt idx="275">
                  <c:v>41209.86458333334</c:v>
                </c:pt>
                <c:pt idx="276">
                  <c:v>41209.875</c:v>
                </c:pt>
                <c:pt idx="277">
                  <c:v>41209.88541666666</c:v>
                </c:pt>
                <c:pt idx="278">
                  <c:v>41209.89583333334</c:v>
                </c:pt>
                <c:pt idx="279">
                  <c:v>41209.90625000001</c:v>
                </c:pt>
                <c:pt idx="280">
                  <c:v>41209.91666666666</c:v>
                </c:pt>
                <c:pt idx="281">
                  <c:v>41209.92708333331</c:v>
                </c:pt>
                <c:pt idx="282">
                  <c:v>41209.9375</c:v>
                </c:pt>
                <c:pt idx="283">
                  <c:v>41209.94791666666</c:v>
                </c:pt>
                <c:pt idx="284">
                  <c:v>41209.95833333334</c:v>
                </c:pt>
                <c:pt idx="285">
                  <c:v>41209.96875</c:v>
                </c:pt>
                <c:pt idx="286">
                  <c:v>41209.97916666664</c:v>
                </c:pt>
                <c:pt idx="287">
                  <c:v>41209.98958333334</c:v>
                </c:pt>
                <c:pt idx="288">
                  <c:v>41210.0</c:v>
                </c:pt>
                <c:pt idx="289">
                  <c:v>41210.01041666666</c:v>
                </c:pt>
                <c:pt idx="290">
                  <c:v>41210.02083333334</c:v>
                </c:pt>
                <c:pt idx="291">
                  <c:v>41210.03125</c:v>
                </c:pt>
                <c:pt idx="292">
                  <c:v>41210.04166666664</c:v>
                </c:pt>
                <c:pt idx="293">
                  <c:v>41210.05208333334</c:v>
                </c:pt>
                <c:pt idx="294">
                  <c:v>41210.0625</c:v>
                </c:pt>
                <c:pt idx="295">
                  <c:v>41210.07291666666</c:v>
                </c:pt>
                <c:pt idx="296">
                  <c:v>41210.08333333334</c:v>
                </c:pt>
                <c:pt idx="297">
                  <c:v>41210.09374999999</c:v>
                </c:pt>
                <c:pt idx="298">
                  <c:v>41210.10416666664</c:v>
                </c:pt>
                <c:pt idx="299">
                  <c:v>41210.11458333334</c:v>
                </c:pt>
                <c:pt idx="300">
                  <c:v>41210.125</c:v>
                </c:pt>
                <c:pt idx="301">
                  <c:v>41210.13541666664</c:v>
                </c:pt>
                <c:pt idx="302">
                  <c:v>41210.14583333334</c:v>
                </c:pt>
                <c:pt idx="303">
                  <c:v>41210.15625000001</c:v>
                </c:pt>
                <c:pt idx="304">
                  <c:v>41210.16666666664</c:v>
                </c:pt>
                <c:pt idx="305">
                  <c:v>41210.17708333331</c:v>
                </c:pt>
                <c:pt idx="306">
                  <c:v>41210.1875</c:v>
                </c:pt>
                <c:pt idx="307">
                  <c:v>41210.19791666664</c:v>
                </c:pt>
                <c:pt idx="308">
                  <c:v>41210.20833333334</c:v>
                </c:pt>
                <c:pt idx="309">
                  <c:v>41210.21875</c:v>
                </c:pt>
                <c:pt idx="310">
                  <c:v>41210.22916666662</c:v>
                </c:pt>
                <c:pt idx="311">
                  <c:v>41210.23958333331</c:v>
                </c:pt>
                <c:pt idx="312">
                  <c:v>41210.25</c:v>
                </c:pt>
                <c:pt idx="313">
                  <c:v>41210.26041666664</c:v>
                </c:pt>
                <c:pt idx="314">
                  <c:v>41210.27083333334</c:v>
                </c:pt>
                <c:pt idx="315">
                  <c:v>41210.28125</c:v>
                </c:pt>
                <c:pt idx="316">
                  <c:v>41210.29166666662</c:v>
                </c:pt>
                <c:pt idx="317">
                  <c:v>41210.30208333334</c:v>
                </c:pt>
                <c:pt idx="318">
                  <c:v>41210.31250000001</c:v>
                </c:pt>
                <c:pt idx="319">
                  <c:v>41210.32291666666</c:v>
                </c:pt>
                <c:pt idx="320">
                  <c:v>41210.33333333334</c:v>
                </c:pt>
                <c:pt idx="321">
                  <c:v>41210.34375</c:v>
                </c:pt>
                <c:pt idx="322">
                  <c:v>41210.35416666666</c:v>
                </c:pt>
                <c:pt idx="323">
                  <c:v>41210.36458333334</c:v>
                </c:pt>
                <c:pt idx="324">
                  <c:v>41210.375</c:v>
                </c:pt>
                <c:pt idx="325">
                  <c:v>41210.38541666666</c:v>
                </c:pt>
                <c:pt idx="326">
                  <c:v>41210.39583333334</c:v>
                </c:pt>
                <c:pt idx="327">
                  <c:v>41210.40625000001</c:v>
                </c:pt>
                <c:pt idx="328">
                  <c:v>41210.41666666666</c:v>
                </c:pt>
                <c:pt idx="329">
                  <c:v>41210.42708333331</c:v>
                </c:pt>
                <c:pt idx="330">
                  <c:v>41210.4375</c:v>
                </c:pt>
                <c:pt idx="331">
                  <c:v>41210.44791666666</c:v>
                </c:pt>
                <c:pt idx="332">
                  <c:v>41210.45833333334</c:v>
                </c:pt>
                <c:pt idx="333">
                  <c:v>41210.46875</c:v>
                </c:pt>
                <c:pt idx="334">
                  <c:v>41210.47916666664</c:v>
                </c:pt>
                <c:pt idx="335">
                  <c:v>41210.48958333334</c:v>
                </c:pt>
                <c:pt idx="336">
                  <c:v>41210.5</c:v>
                </c:pt>
                <c:pt idx="337">
                  <c:v>41210.51041666666</c:v>
                </c:pt>
                <c:pt idx="338">
                  <c:v>41210.52083333334</c:v>
                </c:pt>
                <c:pt idx="339">
                  <c:v>41210.53125</c:v>
                </c:pt>
                <c:pt idx="340">
                  <c:v>41210.54166666664</c:v>
                </c:pt>
                <c:pt idx="341">
                  <c:v>41210.55208333334</c:v>
                </c:pt>
                <c:pt idx="342">
                  <c:v>41210.5625</c:v>
                </c:pt>
                <c:pt idx="343">
                  <c:v>41210.57291666666</c:v>
                </c:pt>
                <c:pt idx="344">
                  <c:v>41210.58333333334</c:v>
                </c:pt>
                <c:pt idx="345">
                  <c:v>41210.59374999999</c:v>
                </c:pt>
                <c:pt idx="346">
                  <c:v>41210.60416666664</c:v>
                </c:pt>
                <c:pt idx="347">
                  <c:v>41210.61458333334</c:v>
                </c:pt>
                <c:pt idx="348">
                  <c:v>41210.625</c:v>
                </c:pt>
                <c:pt idx="349">
                  <c:v>41210.63541666664</c:v>
                </c:pt>
                <c:pt idx="350">
                  <c:v>41210.64583333334</c:v>
                </c:pt>
                <c:pt idx="351">
                  <c:v>41210.65625000001</c:v>
                </c:pt>
                <c:pt idx="352">
                  <c:v>41210.66666666664</c:v>
                </c:pt>
                <c:pt idx="353">
                  <c:v>41210.67708333331</c:v>
                </c:pt>
                <c:pt idx="354">
                  <c:v>41210.6875</c:v>
                </c:pt>
                <c:pt idx="355">
                  <c:v>41210.69791666664</c:v>
                </c:pt>
                <c:pt idx="356">
                  <c:v>41210.70833333334</c:v>
                </c:pt>
                <c:pt idx="357">
                  <c:v>41210.71875</c:v>
                </c:pt>
                <c:pt idx="358">
                  <c:v>41210.72916666662</c:v>
                </c:pt>
                <c:pt idx="359">
                  <c:v>41210.73958333331</c:v>
                </c:pt>
                <c:pt idx="360">
                  <c:v>41210.75</c:v>
                </c:pt>
                <c:pt idx="361">
                  <c:v>41210.76041666664</c:v>
                </c:pt>
                <c:pt idx="362">
                  <c:v>41210.77083333334</c:v>
                </c:pt>
                <c:pt idx="363">
                  <c:v>41210.78125</c:v>
                </c:pt>
                <c:pt idx="364">
                  <c:v>41210.79166666662</c:v>
                </c:pt>
                <c:pt idx="365">
                  <c:v>41210.80208333334</c:v>
                </c:pt>
                <c:pt idx="366">
                  <c:v>41210.81250000001</c:v>
                </c:pt>
                <c:pt idx="367">
                  <c:v>41210.82291666666</c:v>
                </c:pt>
                <c:pt idx="368">
                  <c:v>41210.83333333334</c:v>
                </c:pt>
                <c:pt idx="369">
                  <c:v>41210.84375</c:v>
                </c:pt>
                <c:pt idx="370">
                  <c:v>41210.85416666666</c:v>
                </c:pt>
                <c:pt idx="371">
                  <c:v>41210.86458333334</c:v>
                </c:pt>
                <c:pt idx="372">
                  <c:v>41210.875</c:v>
                </c:pt>
                <c:pt idx="373">
                  <c:v>41210.88541666666</c:v>
                </c:pt>
                <c:pt idx="374">
                  <c:v>41210.89583333334</c:v>
                </c:pt>
                <c:pt idx="375">
                  <c:v>41210.90625000001</c:v>
                </c:pt>
                <c:pt idx="376">
                  <c:v>41210.91666666666</c:v>
                </c:pt>
                <c:pt idx="377">
                  <c:v>41210.92708333331</c:v>
                </c:pt>
                <c:pt idx="378">
                  <c:v>41210.9375</c:v>
                </c:pt>
                <c:pt idx="379">
                  <c:v>41210.94791666666</c:v>
                </c:pt>
                <c:pt idx="380">
                  <c:v>41210.95833333334</c:v>
                </c:pt>
                <c:pt idx="381">
                  <c:v>41210.96875</c:v>
                </c:pt>
                <c:pt idx="382">
                  <c:v>41210.97916666664</c:v>
                </c:pt>
                <c:pt idx="383">
                  <c:v>41210.98958333334</c:v>
                </c:pt>
                <c:pt idx="384">
                  <c:v>41211.0</c:v>
                </c:pt>
                <c:pt idx="385">
                  <c:v>41211.01041666666</c:v>
                </c:pt>
                <c:pt idx="386">
                  <c:v>41211.02083333334</c:v>
                </c:pt>
                <c:pt idx="387">
                  <c:v>41211.03125</c:v>
                </c:pt>
                <c:pt idx="388">
                  <c:v>41211.04166666664</c:v>
                </c:pt>
                <c:pt idx="389">
                  <c:v>41211.05208333334</c:v>
                </c:pt>
                <c:pt idx="390">
                  <c:v>41211.0625</c:v>
                </c:pt>
                <c:pt idx="391">
                  <c:v>41211.07291666666</c:v>
                </c:pt>
                <c:pt idx="392">
                  <c:v>41211.08333333334</c:v>
                </c:pt>
                <c:pt idx="393">
                  <c:v>41211.09374999999</c:v>
                </c:pt>
                <c:pt idx="394">
                  <c:v>41211.10416666664</c:v>
                </c:pt>
                <c:pt idx="395">
                  <c:v>41211.11458333334</c:v>
                </c:pt>
                <c:pt idx="396">
                  <c:v>41211.125</c:v>
                </c:pt>
                <c:pt idx="397">
                  <c:v>41211.13541666664</c:v>
                </c:pt>
                <c:pt idx="398">
                  <c:v>41211.14583333334</c:v>
                </c:pt>
                <c:pt idx="399">
                  <c:v>41211.15625000001</c:v>
                </c:pt>
                <c:pt idx="400">
                  <c:v>41211.16666666664</c:v>
                </c:pt>
                <c:pt idx="401">
                  <c:v>41211.17708333331</c:v>
                </c:pt>
                <c:pt idx="402">
                  <c:v>41211.1875</c:v>
                </c:pt>
                <c:pt idx="403">
                  <c:v>41211.19791666664</c:v>
                </c:pt>
                <c:pt idx="404">
                  <c:v>41211.20833333334</c:v>
                </c:pt>
                <c:pt idx="405">
                  <c:v>41211.21875</c:v>
                </c:pt>
                <c:pt idx="406">
                  <c:v>41211.22916666662</c:v>
                </c:pt>
                <c:pt idx="407">
                  <c:v>41211.23958333331</c:v>
                </c:pt>
                <c:pt idx="408">
                  <c:v>41211.25</c:v>
                </c:pt>
                <c:pt idx="409">
                  <c:v>41211.26041666664</c:v>
                </c:pt>
                <c:pt idx="410">
                  <c:v>41211.27083333334</c:v>
                </c:pt>
                <c:pt idx="411">
                  <c:v>41211.28125</c:v>
                </c:pt>
                <c:pt idx="412">
                  <c:v>41211.29166666662</c:v>
                </c:pt>
                <c:pt idx="413">
                  <c:v>41211.30208333334</c:v>
                </c:pt>
                <c:pt idx="414">
                  <c:v>41211.31250000001</c:v>
                </c:pt>
                <c:pt idx="415">
                  <c:v>41211.32291666666</c:v>
                </c:pt>
                <c:pt idx="416">
                  <c:v>41211.33333333334</c:v>
                </c:pt>
                <c:pt idx="417">
                  <c:v>41211.34375</c:v>
                </c:pt>
                <c:pt idx="418">
                  <c:v>41211.35416666666</c:v>
                </c:pt>
                <c:pt idx="419">
                  <c:v>41211.36458333334</c:v>
                </c:pt>
                <c:pt idx="420">
                  <c:v>41211.375</c:v>
                </c:pt>
                <c:pt idx="421">
                  <c:v>41211.38541666666</c:v>
                </c:pt>
                <c:pt idx="422">
                  <c:v>41211.39583333334</c:v>
                </c:pt>
                <c:pt idx="423">
                  <c:v>41211.40625000001</c:v>
                </c:pt>
                <c:pt idx="424">
                  <c:v>41211.41666666666</c:v>
                </c:pt>
                <c:pt idx="425">
                  <c:v>41211.42708333331</c:v>
                </c:pt>
                <c:pt idx="426">
                  <c:v>41211.4375</c:v>
                </c:pt>
                <c:pt idx="427">
                  <c:v>41211.44791666666</c:v>
                </c:pt>
                <c:pt idx="428">
                  <c:v>41211.45833333334</c:v>
                </c:pt>
                <c:pt idx="429">
                  <c:v>41211.46875</c:v>
                </c:pt>
                <c:pt idx="430">
                  <c:v>41211.47916666664</c:v>
                </c:pt>
                <c:pt idx="431">
                  <c:v>41211.48958333334</c:v>
                </c:pt>
                <c:pt idx="432">
                  <c:v>41211.5</c:v>
                </c:pt>
                <c:pt idx="433">
                  <c:v>41211.51041666666</c:v>
                </c:pt>
                <c:pt idx="434">
                  <c:v>41211.52083333334</c:v>
                </c:pt>
                <c:pt idx="435">
                  <c:v>41211.53125</c:v>
                </c:pt>
                <c:pt idx="436">
                  <c:v>41211.54166666664</c:v>
                </c:pt>
                <c:pt idx="437">
                  <c:v>41211.55208333334</c:v>
                </c:pt>
                <c:pt idx="438">
                  <c:v>41211.5625</c:v>
                </c:pt>
                <c:pt idx="439">
                  <c:v>41211.57291666666</c:v>
                </c:pt>
                <c:pt idx="440">
                  <c:v>41211.58333333334</c:v>
                </c:pt>
                <c:pt idx="441">
                  <c:v>41211.59374999999</c:v>
                </c:pt>
                <c:pt idx="442">
                  <c:v>41211.60416666664</c:v>
                </c:pt>
                <c:pt idx="443">
                  <c:v>41211.61458333334</c:v>
                </c:pt>
                <c:pt idx="444">
                  <c:v>41211.625</c:v>
                </c:pt>
                <c:pt idx="445">
                  <c:v>41211.63541666664</c:v>
                </c:pt>
                <c:pt idx="446">
                  <c:v>41211.64583333334</c:v>
                </c:pt>
                <c:pt idx="447">
                  <c:v>41211.65625000001</c:v>
                </c:pt>
                <c:pt idx="448">
                  <c:v>41211.66666666664</c:v>
                </c:pt>
                <c:pt idx="449">
                  <c:v>41211.67708333331</c:v>
                </c:pt>
                <c:pt idx="450">
                  <c:v>41211.6875</c:v>
                </c:pt>
                <c:pt idx="451">
                  <c:v>41211.69791666664</c:v>
                </c:pt>
                <c:pt idx="452">
                  <c:v>41211.70833333334</c:v>
                </c:pt>
                <c:pt idx="453">
                  <c:v>41211.71875</c:v>
                </c:pt>
                <c:pt idx="454">
                  <c:v>41211.72916666662</c:v>
                </c:pt>
                <c:pt idx="455">
                  <c:v>41211.73958333331</c:v>
                </c:pt>
                <c:pt idx="456">
                  <c:v>41211.75</c:v>
                </c:pt>
                <c:pt idx="457">
                  <c:v>41211.76041666664</c:v>
                </c:pt>
                <c:pt idx="458">
                  <c:v>41211.77083333334</c:v>
                </c:pt>
                <c:pt idx="459">
                  <c:v>41211.78125</c:v>
                </c:pt>
                <c:pt idx="460">
                  <c:v>41211.79166666662</c:v>
                </c:pt>
                <c:pt idx="461">
                  <c:v>41211.80208333334</c:v>
                </c:pt>
                <c:pt idx="462">
                  <c:v>41211.81250000001</c:v>
                </c:pt>
                <c:pt idx="463">
                  <c:v>41211.82291666666</c:v>
                </c:pt>
                <c:pt idx="464">
                  <c:v>41211.83333333334</c:v>
                </c:pt>
                <c:pt idx="465">
                  <c:v>41211.84375</c:v>
                </c:pt>
                <c:pt idx="466">
                  <c:v>41211.85416666666</c:v>
                </c:pt>
                <c:pt idx="467">
                  <c:v>41211.86458333334</c:v>
                </c:pt>
                <c:pt idx="468">
                  <c:v>41211.875</c:v>
                </c:pt>
                <c:pt idx="469">
                  <c:v>41211.88541666666</c:v>
                </c:pt>
                <c:pt idx="470">
                  <c:v>41211.89583333334</c:v>
                </c:pt>
                <c:pt idx="471">
                  <c:v>41211.90625000001</c:v>
                </c:pt>
                <c:pt idx="472">
                  <c:v>41211.91666666666</c:v>
                </c:pt>
                <c:pt idx="473">
                  <c:v>41211.92708333331</c:v>
                </c:pt>
                <c:pt idx="474">
                  <c:v>41211.9375</c:v>
                </c:pt>
                <c:pt idx="475">
                  <c:v>41211.94791666666</c:v>
                </c:pt>
                <c:pt idx="476">
                  <c:v>41211.95833333334</c:v>
                </c:pt>
                <c:pt idx="477">
                  <c:v>41211.96875</c:v>
                </c:pt>
                <c:pt idx="478">
                  <c:v>41211.97916666664</c:v>
                </c:pt>
                <c:pt idx="479">
                  <c:v>41211.98958333334</c:v>
                </c:pt>
                <c:pt idx="480">
                  <c:v>41212.0</c:v>
                </c:pt>
                <c:pt idx="481">
                  <c:v>41212.01041666666</c:v>
                </c:pt>
                <c:pt idx="482">
                  <c:v>41212.02083333334</c:v>
                </c:pt>
                <c:pt idx="483">
                  <c:v>41212.03125</c:v>
                </c:pt>
                <c:pt idx="484">
                  <c:v>41212.04166666664</c:v>
                </c:pt>
                <c:pt idx="485">
                  <c:v>41212.05208333334</c:v>
                </c:pt>
                <c:pt idx="486">
                  <c:v>41212.0625</c:v>
                </c:pt>
                <c:pt idx="487">
                  <c:v>41212.07291666666</c:v>
                </c:pt>
                <c:pt idx="488">
                  <c:v>41212.08333333334</c:v>
                </c:pt>
                <c:pt idx="489">
                  <c:v>41212.09374999999</c:v>
                </c:pt>
                <c:pt idx="490">
                  <c:v>41212.10416666664</c:v>
                </c:pt>
                <c:pt idx="491">
                  <c:v>41212.11458333334</c:v>
                </c:pt>
                <c:pt idx="492">
                  <c:v>41212.125</c:v>
                </c:pt>
                <c:pt idx="493">
                  <c:v>41212.13541666664</c:v>
                </c:pt>
                <c:pt idx="494">
                  <c:v>41212.14583333334</c:v>
                </c:pt>
                <c:pt idx="495">
                  <c:v>41212.15625000001</c:v>
                </c:pt>
                <c:pt idx="496">
                  <c:v>41212.16666666664</c:v>
                </c:pt>
                <c:pt idx="497">
                  <c:v>41212.17708333331</c:v>
                </c:pt>
                <c:pt idx="498">
                  <c:v>41212.1875</c:v>
                </c:pt>
                <c:pt idx="499">
                  <c:v>41212.19791666664</c:v>
                </c:pt>
                <c:pt idx="500">
                  <c:v>41212.20833333334</c:v>
                </c:pt>
                <c:pt idx="501">
                  <c:v>41212.21875</c:v>
                </c:pt>
                <c:pt idx="502">
                  <c:v>41212.22916666662</c:v>
                </c:pt>
                <c:pt idx="503">
                  <c:v>41212.23958333331</c:v>
                </c:pt>
                <c:pt idx="504">
                  <c:v>41212.25</c:v>
                </c:pt>
                <c:pt idx="505">
                  <c:v>41212.26041666664</c:v>
                </c:pt>
                <c:pt idx="506">
                  <c:v>41212.27083333334</c:v>
                </c:pt>
                <c:pt idx="507">
                  <c:v>41212.28125</c:v>
                </c:pt>
                <c:pt idx="508">
                  <c:v>41212.29166666662</c:v>
                </c:pt>
                <c:pt idx="509">
                  <c:v>41212.30208333334</c:v>
                </c:pt>
                <c:pt idx="510">
                  <c:v>41212.31250000001</c:v>
                </c:pt>
                <c:pt idx="511">
                  <c:v>41212.32291666666</c:v>
                </c:pt>
                <c:pt idx="512">
                  <c:v>41212.33333333334</c:v>
                </c:pt>
                <c:pt idx="513">
                  <c:v>41212.34375</c:v>
                </c:pt>
                <c:pt idx="514">
                  <c:v>41212.35416666666</c:v>
                </c:pt>
                <c:pt idx="515">
                  <c:v>41212.36458333334</c:v>
                </c:pt>
                <c:pt idx="516">
                  <c:v>41212.375</c:v>
                </c:pt>
                <c:pt idx="517">
                  <c:v>41212.38541666666</c:v>
                </c:pt>
                <c:pt idx="518">
                  <c:v>41212.39583333334</c:v>
                </c:pt>
                <c:pt idx="519">
                  <c:v>41212.40625000001</c:v>
                </c:pt>
                <c:pt idx="520">
                  <c:v>41212.41666666666</c:v>
                </c:pt>
                <c:pt idx="521">
                  <c:v>41212.42708333331</c:v>
                </c:pt>
                <c:pt idx="522">
                  <c:v>41212.4375</c:v>
                </c:pt>
                <c:pt idx="523">
                  <c:v>41212.44791666666</c:v>
                </c:pt>
                <c:pt idx="524">
                  <c:v>41212.45833333334</c:v>
                </c:pt>
                <c:pt idx="525">
                  <c:v>41212.46875</c:v>
                </c:pt>
                <c:pt idx="526">
                  <c:v>41212.47916666664</c:v>
                </c:pt>
                <c:pt idx="527">
                  <c:v>41212.48958333334</c:v>
                </c:pt>
                <c:pt idx="528">
                  <c:v>41212.5</c:v>
                </c:pt>
                <c:pt idx="529">
                  <c:v>41212.51041666666</c:v>
                </c:pt>
                <c:pt idx="530">
                  <c:v>41212.52083333334</c:v>
                </c:pt>
                <c:pt idx="531">
                  <c:v>41212.53125</c:v>
                </c:pt>
                <c:pt idx="532">
                  <c:v>41212.54166666664</c:v>
                </c:pt>
                <c:pt idx="533">
                  <c:v>41212.55208333334</c:v>
                </c:pt>
                <c:pt idx="534">
                  <c:v>41212.5625</c:v>
                </c:pt>
                <c:pt idx="535">
                  <c:v>41212.57291666666</c:v>
                </c:pt>
                <c:pt idx="536">
                  <c:v>41212.58333333334</c:v>
                </c:pt>
                <c:pt idx="537">
                  <c:v>41212.59374999999</c:v>
                </c:pt>
                <c:pt idx="538">
                  <c:v>41212.60416666664</c:v>
                </c:pt>
                <c:pt idx="539">
                  <c:v>41212.61458333334</c:v>
                </c:pt>
                <c:pt idx="540">
                  <c:v>41212.625</c:v>
                </c:pt>
                <c:pt idx="541">
                  <c:v>41212.63541666664</c:v>
                </c:pt>
                <c:pt idx="542">
                  <c:v>41212.64583333334</c:v>
                </c:pt>
                <c:pt idx="543">
                  <c:v>41212.65625000001</c:v>
                </c:pt>
                <c:pt idx="544">
                  <c:v>41212.66666666664</c:v>
                </c:pt>
                <c:pt idx="545">
                  <c:v>41212.67708333331</c:v>
                </c:pt>
                <c:pt idx="546">
                  <c:v>41212.6875</c:v>
                </c:pt>
                <c:pt idx="547">
                  <c:v>41212.69791666664</c:v>
                </c:pt>
                <c:pt idx="548">
                  <c:v>41212.70833333334</c:v>
                </c:pt>
                <c:pt idx="549">
                  <c:v>41212.71875</c:v>
                </c:pt>
                <c:pt idx="550">
                  <c:v>41212.72916666662</c:v>
                </c:pt>
                <c:pt idx="551">
                  <c:v>41212.73958333331</c:v>
                </c:pt>
                <c:pt idx="552">
                  <c:v>41212.75</c:v>
                </c:pt>
                <c:pt idx="553">
                  <c:v>41212.76041666664</c:v>
                </c:pt>
                <c:pt idx="554">
                  <c:v>41212.77083333334</c:v>
                </c:pt>
                <c:pt idx="555">
                  <c:v>41212.78125</c:v>
                </c:pt>
                <c:pt idx="556">
                  <c:v>41212.79166666662</c:v>
                </c:pt>
                <c:pt idx="557">
                  <c:v>41212.80208333334</c:v>
                </c:pt>
                <c:pt idx="558">
                  <c:v>41212.81250000001</c:v>
                </c:pt>
                <c:pt idx="559">
                  <c:v>41212.82291666666</c:v>
                </c:pt>
                <c:pt idx="560">
                  <c:v>41212.83333333334</c:v>
                </c:pt>
                <c:pt idx="561">
                  <c:v>41212.84375</c:v>
                </c:pt>
                <c:pt idx="562">
                  <c:v>41212.85416666666</c:v>
                </c:pt>
                <c:pt idx="563">
                  <c:v>41212.86458333334</c:v>
                </c:pt>
                <c:pt idx="564">
                  <c:v>41212.875</c:v>
                </c:pt>
                <c:pt idx="565">
                  <c:v>41212.88541666666</c:v>
                </c:pt>
                <c:pt idx="566">
                  <c:v>41212.89583333334</c:v>
                </c:pt>
                <c:pt idx="567">
                  <c:v>41212.90625000001</c:v>
                </c:pt>
                <c:pt idx="568">
                  <c:v>41212.91666666666</c:v>
                </c:pt>
                <c:pt idx="569">
                  <c:v>41212.92708333331</c:v>
                </c:pt>
                <c:pt idx="570">
                  <c:v>41212.9375</c:v>
                </c:pt>
                <c:pt idx="571">
                  <c:v>41212.94791666666</c:v>
                </c:pt>
                <c:pt idx="572">
                  <c:v>41212.95833333334</c:v>
                </c:pt>
                <c:pt idx="573">
                  <c:v>41212.96875</c:v>
                </c:pt>
                <c:pt idx="574">
                  <c:v>41212.97916666664</c:v>
                </c:pt>
                <c:pt idx="575">
                  <c:v>41212.98958333334</c:v>
                </c:pt>
                <c:pt idx="576">
                  <c:v>41213.0</c:v>
                </c:pt>
                <c:pt idx="577">
                  <c:v>41213.01041666666</c:v>
                </c:pt>
                <c:pt idx="578">
                  <c:v>41213.02083333334</c:v>
                </c:pt>
                <c:pt idx="579">
                  <c:v>41213.03125</c:v>
                </c:pt>
                <c:pt idx="580">
                  <c:v>41213.04166666664</c:v>
                </c:pt>
                <c:pt idx="581">
                  <c:v>41213.05208333334</c:v>
                </c:pt>
                <c:pt idx="582">
                  <c:v>41213.0625</c:v>
                </c:pt>
                <c:pt idx="583">
                  <c:v>41213.07291666666</c:v>
                </c:pt>
                <c:pt idx="584">
                  <c:v>41213.08333333334</c:v>
                </c:pt>
                <c:pt idx="585">
                  <c:v>41213.09374999999</c:v>
                </c:pt>
                <c:pt idx="586">
                  <c:v>41213.10416666664</c:v>
                </c:pt>
                <c:pt idx="587">
                  <c:v>41213.11458333334</c:v>
                </c:pt>
                <c:pt idx="588">
                  <c:v>41213.125</c:v>
                </c:pt>
                <c:pt idx="589">
                  <c:v>41213.13541666664</c:v>
                </c:pt>
                <c:pt idx="590">
                  <c:v>41213.14583333334</c:v>
                </c:pt>
                <c:pt idx="591">
                  <c:v>41213.15625000001</c:v>
                </c:pt>
                <c:pt idx="592">
                  <c:v>41213.16666666664</c:v>
                </c:pt>
                <c:pt idx="593">
                  <c:v>41213.17708333331</c:v>
                </c:pt>
                <c:pt idx="594">
                  <c:v>41213.1875</c:v>
                </c:pt>
                <c:pt idx="595">
                  <c:v>41213.19791666664</c:v>
                </c:pt>
                <c:pt idx="596">
                  <c:v>41213.20833333334</c:v>
                </c:pt>
                <c:pt idx="597">
                  <c:v>41213.21875</c:v>
                </c:pt>
                <c:pt idx="598">
                  <c:v>41213.22916666662</c:v>
                </c:pt>
                <c:pt idx="599">
                  <c:v>41213.23958333331</c:v>
                </c:pt>
                <c:pt idx="600">
                  <c:v>41213.25</c:v>
                </c:pt>
                <c:pt idx="601">
                  <c:v>41213.26041666664</c:v>
                </c:pt>
                <c:pt idx="602">
                  <c:v>41213.27083333334</c:v>
                </c:pt>
                <c:pt idx="603">
                  <c:v>41213.28125</c:v>
                </c:pt>
                <c:pt idx="604">
                  <c:v>41213.29166666662</c:v>
                </c:pt>
                <c:pt idx="605">
                  <c:v>41213.30208333334</c:v>
                </c:pt>
                <c:pt idx="606">
                  <c:v>41213.31250000001</c:v>
                </c:pt>
                <c:pt idx="607">
                  <c:v>41213.32291666666</c:v>
                </c:pt>
                <c:pt idx="608">
                  <c:v>41213.33333333334</c:v>
                </c:pt>
                <c:pt idx="609">
                  <c:v>41213.34375</c:v>
                </c:pt>
                <c:pt idx="610">
                  <c:v>41213.35416666666</c:v>
                </c:pt>
                <c:pt idx="611">
                  <c:v>41213.36458333334</c:v>
                </c:pt>
                <c:pt idx="612">
                  <c:v>41213.375</c:v>
                </c:pt>
                <c:pt idx="613">
                  <c:v>41213.38541666666</c:v>
                </c:pt>
                <c:pt idx="614">
                  <c:v>41213.39583333334</c:v>
                </c:pt>
                <c:pt idx="615">
                  <c:v>41213.40625000001</c:v>
                </c:pt>
                <c:pt idx="616">
                  <c:v>41213.41666666666</c:v>
                </c:pt>
                <c:pt idx="617">
                  <c:v>41213.42708333331</c:v>
                </c:pt>
                <c:pt idx="618">
                  <c:v>41213.4375</c:v>
                </c:pt>
                <c:pt idx="619">
                  <c:v>41213.44791666666</c:v>
                </c:pt>
                <c:pt idx="620">
                  <c:v>41213.45833333334</c:v>
                </c:pt>
                <c:pt idx="621">
                  <c:v>41213.46875</c:v>
                </c:pt>
                <c:pt idx="622">
                  <c:v>41213.47916666664</c:v>
                </c:pt>
                <c:pt idx="623">
                  <c:v>41213.48958333334</c:v>
                </c:pt>
                <c:pt idx="624">
                  <c:v>41213.5</c:v>
                </c:pt>
                <c:pt idx="625">
                  <c:v>41213.51041666666</c:v>
                </c:pt>
                <c:pt idx="626">
                  <c:v>41213.52083333334</c:v>
                </c:pt>
                <c:pt idx="627">
                  <c:v>41213.53125</c:v>
                </c:pt>
                <c:pt idx="628">
                  <c:v>41213.54166666664</c:v>
                </c:pt>
                <c:pt idx="629">
                  <c:v>41213.55208333334</c:v>
                </c:pt>
                <c:pt idx="630">
                  <c:v>41213.5625</c:v>
                </c:pt>
                <c:pt idx="631">
                  <c:v>41213.57291666666</c:v>
                </c:pt>
                <c:pt idx="632">
                  <c:v>41213.58333333334</c:v>
                </c:pt>
                <c:pt idx="633">
                  <c:v>41213.59374999999</c:v>
                </c:pt>
                <c:pt idx="634">
                  <c:v>41213.60416666664</c:v>
                </c:pt>
                <c:pt idx="635">
                  <c:v>41213.61458333334</c:v>
                </c:pt>
                <c:pt idx="636">
                  <c:v>41213.625</c:v>
                </c:pt>
                <c:pt idx="637">
                  <c:v>41213.63541666664</c:v>
                </c:pt>
                <c:pt idx="638">
                  <c:v>41213.64583333334</c:v>
                </c:pt>
                <c:pt idx="639">
                  <c:v>41213.65625000001</c:v>
                </c:pt>
                <c:pt idx="640">
                  <c:v>41213.66666666664</c:v>
                </c:pt>
                <c:pt idx="641">
                  <c:v>41213.67708333331</c:v>
                </c:pt>
                <c:pt idx="642">
                  <c:v>41213.6875</c:v>
                </c:pt>
                <c:pt idx="643">
                  <c:v>41213.69791666664</c:v>
                </c:pt>
                <c:pt idx="644">
                  <c:v>41213.70833333334</c:v>
                </c:pt>
                <c:pt idx="645">
                  <c:v>41213.71875</c:v>
                </c:pt>
                <c:pt idx="646">
                  <c:v>41213.72916666662</c:v>
                </c:pt>
                <c:pt idx="647">
                  <c:v>41213.73958333331</c:v>
                </c:pt>
                <c:pt idx="648">
                  <c:v>41213.75</c:v>
                </c:pt>
                <c:pt idx="649">
                  <c:v>41213.76041666664</c:v>
                </c:pt>
                <c:pt idx="650">
                  <c:v>41213.77083333334</c:v>
                </c:pt>
                <c:pt idx="651">
                  <c:v>41213.78125</c:v>
                </c:pt>
                <c:pt idx="652">
                  <c:v>41213.79166666662</c:v>
                </c:pt>
                <c:pt idx="653">
                  <c:v>41213.80208333334</c:v>
                </c:pt>
                <c:pt idx="654">
                  <c:v>41213.81250000001</c:v>
                </c:pt>
                <c:pt idx="655">
                  <c:v>41213.82291666666</c:v>
                </c:pt>
                <c:pt idx="656">
                  <c:v>41213.83333333334</c:v>
                </c:pt>
                <c:pt idx="657">
                  <c:v>41213.84375</c:v>
                </c:pt>
                <c:pt idx="658">
                  <c:v>41213.85416666666</c:v>
                </c:pt>
                <c:pt idx="659">
                  <c:v>41213.86458333334</c:v>
                </c:pt>
                <c:pt idx="660">
                  <c:v>41213.875</c:v>
                </c:pt>
                <c:pt idx="661">
                  <c:v>41213.88541666666</c:v>
                </c:pt>
                <c:pt idx="662">
                  <c:v>41213.89583333334</c:v>
                </c:pt>
                <c:pt idx="663">
                  <c:v>41213.90625000001</c:v>
                </c:pt>
                <c:pt idx="664">
                  <c:v>41213.91666666666</c:v>
                </c:pt>
                <c:pt idx="665">
                  <c:v>41213.92708333331</c:v>
                </c:pt>
                <c:pt idx="666">
                  <c:v>41213.9375</c:v>
                </c:pt>
                <c:pt idx="667">
                  <c:v>41213.94791666666</c:v>
                </c:pt>
                <c:pt idx="668">
                  <c:v>41213.95833333334</c:v>
                </c:pt>
                <c:pt idx="669">
                  <c:v>41213.96875</c:v>
                </c:pt>
                <c:pt idx="670">
                  <c:v>41213.97916666664</c:v>
                </c:pt>
                <c:pt idx="671">
                  <c:v>41213.98958333334</c:v>
                </c:pt>
                <c:pt idx="672">
                  <c:v>41214.0</c:v>
                </c:pt>
                <c:pt idx="673">
                  <c:v>41214.01041666666</c:v>
                </c:pt>
                <c:pt idx="674">
                  <c:v>41214.02083333334</c:v>
                </c:pt>
                <c:pt idx="675">
                  <c:v>41214.03125</c:v>
                </c:pt>
                <c:pt idx="676">
                  <c:v>41214.04166666664</c:v>
                </c:pt>
                <c:pt idx="677">
                  <c:v>41214.05208333334</c:v>
                </c:pt>
                <c:pt idx="678">
                  <c:v>41214.0625</c:v>
                </c:pt>
                <c:pt idx="679">
                  <c:v>41214.07291666666</c:v>
                </c:pt>
                <c:pt idx="680">
                  <c:v>41214.08333333334</c:v>
                </c:pt>
                <c:pt idx="681">
                  <c:v>41214.09374999999</c:v>
                </c:pt>
                <c:pt idx="682">
                  <c:v>41214.10416666664</c:v>
                </c:pt>
                <c:pt idx="683">
                  <c:v>41214.11458333334</c:v>
                </c:pt>
                <c:pt idx="684">
                  <c:v>41214.125</c:v>
                </c:pt>
                <c:pt idx="685">
                  <c:v>41214.13541666664</c:v>
                </c:pt>
                <c:pt idx="686">
                  <c:v>41214.14583333334</c:v>
                </c:pt>
                <c:pt idx="687">
                  <c:v>41214.15625000001</c:v>
                </c:pt>
                <c:pt idx="688">
                  <c:v>41214.16666666664</c:v>
                </c:pt>
                <c:pt idx="689">
                  <c:v>41214.17708333331</c:v>
                </c:pt>
                <c:pt idx="690">
                  <c:v>41214.1875</c:v>
                </c:pt>
                <c:pt idx="691">
                  <c:v>41214.19791666664</c:v>
                </c:pt>
                <c:pt idx="692">
                  <c:v>41214.20833333334</c:v>
                </c:pt>
                <c:pt idx="693">
                  <c:v>41214.21875</c:v>
                </c:pt>
                <c:pt idx="694">
                  <c:v>41214.22916666662</c:v>
                </c:pt>
                <c:pt idx="695">
                  <c:v>41214.23958333331</c:v>
                </c:pt>
                <c:pt idx="696">
                  <c:v>41214.25</c:v>
                </c:pt>
                <c:pt idx="697">
                  <c:v>41214.26041666664</c:v>
                </c:pt>
                <c:pt idx="698">
                  <c:v>41214.27083333334</c:v>
                </c:pt>
                <c:pt idx="699">
                  <c:v>41214.28125</c:v>
                </c:pt>
                <c:pt idx="700">
                  <c:v>41214.29166666662</c:v>
                </c:pt>
                <c:pt idx="701">
                  <c:v>41214.30208333334</c:v>
                </c:pt>
                <c:pt idx="702">
                  <c:v>41214.31250000001</c:v>
                </c:pt>
                <c:pt idx="703">
                  <c:v>41214.32291666666</c:v>
                </c:pt>
                <c:pt idx="704">
                  <c:v>41214.33333333334</c:v>
                </c:pt>
                <c:pt idx="705">
                  <c:v>41214.34375</c:v>
                </c:pt>
                <c:pt idx="706">
                  <c:v>41214.35416666666</c:v>
                </c:pt>
                <c:pt idx="707">
                  <c:v>41214.36458333334</c:v>
                </c:pt>
                <c:pt idx="708">
                  <c:v>41214.375</c:v>
                </c:pt>
                <c:pt idx="709">
                  <c:v>41214.38541666666</c:v>
                </c:pt>
                <c:pt idx="710">
                  <c:v>41214.39583333334</c:v>
                </c:pt>
                <c:pt idx="711">
                  <c:v>41214.40625000001</c:v>
                </c:pt>
                <c:pt idx="712">
                  <c:v>41214.41666666666</c:v>
                </c:pt>
                <c:pt idx="713">
                  <c:v>41214.42708333331</c:v>
                </c:pt>
                <c:pt idx="714">
                  <c:v>41214.4375</c:v>
                </c:pt>
                <c:pt idx="715">
                  <c:v>41214.44791666666</c:v>
                </c:pt>
                <c:pt idx="716">
                  <c:v>41214.45833333334</c:v>
                </c:pt>
                <c:pt idx="717">
                  <c:v>41214.46875</c:v>
                </c:pt>
                <c:pt idx="718">
                  <c:v>41214.47916666664</c:v>
                </c:pt>
                <c:pt idx="719">
                  <c:v>41214.48958333334</c:v>
                </c:pt>
                <c:pt idx="720">
                  <c:v>41214.5</c:v>
                </c:pt>
                <c:pt idx="721">
                  <c:v>41214.51041666666</c:v>
                </c:pt>
                <c:pt idx="722">
                  <c:v>41214.52083333334</c:v>
                </c:pt>
                <c:pt idx="723">
                  <c:v>41214.53125</c:v>
                </c:pt>
                <c:pt idx="724">
                  <c:v>41214.54166666664</c:v>
                </c:pt>
                <c:pt idx="725">
                  <c:v>41214.55208333334</c:v>
                </c:pt>
                <c:pt idx="726">
                  <c:v>41214.5625</c:v>
                </c:pt>
                <c:pt idx="727">
                  <c:v>41214.57291666666</c:v>
                </c:pt>
                <c:pt idx="728">
                  <c:v>41214.58333333334</c:v>
                </c:pt>
                <c:pt idx="729">
                  <c:v>41214.59374999999</c:v>
                </c:pt>
                <c:pt idx="730">
                  <c:v>41214.60416666664</c:v>
                </c:pt>
                <c:pt idx="731">
                  <c:v>41214.61458333334</c:v>
                </c:pt>
                <c:pt idx="732">
                  <c:v>41214.625</c:v>
                </c:pt>
                <c:pt idx="733">
                  <c:v>41214.63541666664</c:v>
                </c:pt>
                <c:pt idx="734">
                  <c:v>41214.64583333334</c:v>
                </c:pt>
                <c:pt idx="735">
                  <c:v>41214.65625000001</c:v>
                </c:pt>
                <c:pt idx="736">
                  <c:v>41214.66666666664</c:v>
                </c:pt>
                <c:pt idx="737">
                  <c:v>41214.67708333331</c:v>
                </c:pt>
                <c:pt idx="738">
                  <c:v>41214.6875</c:v>
                </c:pt>
                <c:pt idx="739">
                  <c:v>41214.69791666664</c:v>
                </c:pt>
                <c:pt idx="740">
                  <c:v>41214.70833333334</c:v>
                </c:pt>
                <c:pt idx="741">
                  <c:v>41214.71875</c:v>
                </c:pt>
                <c:pt idx="742">
                  <c:v>41214.72916666662</c:v>
                </c:pt>
                <c:pt idx="743">
                  <c:v>41214.73958333331</c:v>
                </c:pt>
                <c:pt idx="744">
                  <c:v>41214.75</c:v>
                </c:pt>
                <c:pt idx="745">
                  <c:v>41214.76041666664</c:v>
                </c:pt>
                <c:pt idx="746">
                  <c:v>41214.77083333334</c:v>
                </c:pt>
                <c:pt idx="747">
                  <c:v>41214.78125</c:v>
                </c:pt>
                <c:pt idx="748">
                  <c:v>41214.79166666662</c:v>
                </c:pt>
                <c:pt idx="749">
                  <c:v>41214.80208333334</c:v>
                </c:pt>
                <c:pt idx="750">
                  <c:v>41214.81250000001</c:v>
                </c:pt>
                <c:pt idx="751">
                  <c:v>41214.82291666666</c:v>
                </c:pt>
                <c:pt idx="752">
                  <c:v>41214.83333333334</c:v>
                </c:pt>
                <c:pt idx="753">
                  <c:v>41214.84375</c:v>
                </c:pt>
                <c:pt idx="754">
                  <c:v>41214.85416666666</c:v>
                </c:pt>
                <c:pt idx="755">
                  <c:v>41214.86458333334</c:v>
                </c:pt>
                <c:pt idx="756">
                  <c:v>41214.875</c:v>
                </c:pt>
                <c:pt idx="757">
                  <c:v>41214.88541666666</c:v>
                </c:pt>
                <c:pt idx="758">
                  <c:v>41214.89583333334</c:v>
                </c:pt>
                <c:pt idx="759">
                  <c:v>41214.90625000001</c:v>
                </c:pt>
                <c:pt idx="760">
                  <c:v>41214.91666666666</c:v>
                </c:pt>
                <c:pt idx="761">
                  <c:v>41214.92708333331</c:v>
                </c:pt>
                <c:pt idx="762">
                  <c:v>41214.9375</c:v>
                </c:pt>
                <c:pt idx="763">
                  <c:v>41214.94791666666</c:v>
                </c:pt>
                <c:pt idx="764">
                  <c:v>41214.95833333334</c:v>
                </c:pt>
                <c:pt idx="765">
                  <c:v>41214.96875</c:v>
                </c:pt>
                <c:pt idx="766">
                  <c:v>41214.97916666664</c:v>
                </c:pt>
                <c:pt idx="767">
                  <c:v>41214.98958333334</c:v>
                </c:pt>
                <c:pt idx="768">
                  <c:v>41215.0</c:v>
                </c:pt>
                <c:pt idx="769">
                  <c:v>41215.01041666666</c:v>
                </c:pt>
                <c:pt idx="770">
                  <c:v>41215.02083333334</c:v>
                </c:pt>
                <c:pt idx="771">
                  <c:v>41215.03125</c:v>
                </c:pt>
                <c:pt idx="772">
                  <c:v>41215.04166666664</c:v>
                </c:pt>
                <c:pt idx="773">
                  <c:v>41215.05208333334</c:v>
                </c:pt>
                <c:pt idx="774">
                  <c:v>41215.0625</c:v>
                </c:pt>
                <c:pt idx="775">
                  <c:v>41215.07291666666</c:v>
                </c:pt>
                <c:pt idx="776">
                  <c:v>41215.08333333334</c:v>
                </c:pt>
                <c:pt idx="777">
                  <c:v>41215.09374999999</c:v>
                </c:pt>
                <c:pt idx="778">
                  <c:v>41215.10416666664</c:v>
                </c:pt>
                <c:pt idx="779">
                  <c:v>41215.11458333334</c:v>
                </c:pt>
                <c:pt idx="780">
                  <c:v>41215.125</c:v>
                </c:pt>
                <c:pt idx="781">
                  <c:v>41215.13541666664</c:v>
                </c:pt>
                <c:pt idx="782">
                  <c:v>41215.14583333334</c:v>
                </c:pt>
                <c:pt idx="783">
                  <c:v>41215.15625000001</c:v>
                </c:pt>
                <c:pt idx="784">
                  <c:v>41215.16666666664</c:v>
                </c:pt>
                <c:pt idx="785">
                  <c:v>41215.17708333331</c:v>
                </c:pt>
                <c:pt idx="786">
                  <c:v>41215.1875</c:v>
                </c:pt>
                <c:pt idx="787">
                  <c:v>41215.19791666664</c:v>
                </c:pt>
                <c:pt idx="788">
                  <c:v>41215.20833333334</c:v>
                </c:pt>
                <c:pt idx="789">
                  <c:v>41215.21875</c:v>
                </c:pt>
                <c:pt idx="790">
                  <c:v>41215.22916666662</c:v>
                </c:pt>
                <c:pt idx="791">
                  <c:v>41215.23958333331</c:v>
                </c:pt>
                <c:pt idx="792">
                  <c:v>41215.25</c:v>
                </c:pt>
                <c:pt idx="793">
                  <c:v>41215.26041666664</c:v>
                </c:pt>
                <c:pt idx="794">
                  <c:v>41215.27083333334</c:v>
                </c:pt>
                <c:pt idx="795">
                  <c:v>41215.28125</c:v>
                </c:pt>
                <c:pt idx="796">
                  <c:v>41215.29166666662</c:v>
                </c:pt>
                <c:pt idx="797">
                  <c:v>41215.30208333334</c:v>
                </c:pt>
                <c:pt idx="798">
                  <c:v>41215.31250000001</c:v>
                </c:pt>
                <c:pt idx="799">
                  <c:v>41215.32291666666</c:v>
                </c:pt>
                <c:pt idx="800">
                  <c:v>41215.33333333334</c:v>
                </c:pt>
                <c:pt idx="801">
                  <c:v>41215.34375</c:v>
                </c:pt>
                <c:pt idx="802">
                  <c:v>41215.35416666666</c:v>
                </c:pt>
                <c:pt idx="803">
                  <c:v>41215.36458333334</c:v>
                </c:pt>
                <c:pt idx="804">
                  <c:v>41215.375</c:v>
                </c:pt>
                <c:pt idx="805">
                  <c:v>41215.38541666666</c:v>
                </c:pt>
                <c:pt idx="806">
                  <c:v>41215.39583333334</c:v>
                </c:pt>
                <c:pt idx="807">
                  <c:v>41215.40625000001</c:v>
                </c:pt>
                <c:pt idx="808">
                  <c:v>41215.41666666666</c:v>
                </c:pt>
                <c:pt idx="809">
                  <c:v>41215.42708333331</c:v>
                </c:pt>
                <c:pt idx="810">
                  <c:v>41215.4375</c:v>
                </c:pt>
                <c:pt idx="811">
                  <c:v>41215.44791666666</c:v>
                </c:pt>
                <c:pt idx="812">
                  <c:v>41215.45833333334</c:v>
                </c:pt>
                <c:pt idx="813">
                  <c:v>41215.46875</c:v>
                </c:pt>
                <c:pt idx="814">
                  <c:v>41215.47916666664</c:v>
                </c:pt>
                <c:pt idx="815">
                  <c:v>41215.48958333334</c:v>
                </c:pt>
                <c:pt idx="816">
                  <c:v>41215.5</c:v>
                </c:pt>
                <c:pt idx="817">
                  <c:v>41215.51041666666</c:v>
                </c:pt>
                <c:pt idx="818">
                  <c:v>41215.52083333334</c:v>
                </c:pt>
                <c:pt idx="819">
                  <c:v>41215.53125</c:v>
                </c:pt>
                <c:pt idx="820">
                  <c:v>41215.54166666664</c:v>
                </c:pt>
                <c:pt idx="821">
                  <c:v>41215.55208333334</c:v>
                </c:pt>
                <c:pt idx="822">
                  <c:v>41215.5625</c:v>
                </c:pt>
                <c:pt idx="823">
                  <c:v>41215.57291666666</c:v>
                </c:pt>
                <c:pt idx="824">
                  <c:v>41215.58333333334</c:v>
                </c:pt>
                <c:pt idx="825">
                  <c:v>41215.59374999999</c:v>
                </c:pt>
                <c:pt idx="826">
                  <c:v>41215.60416666664</c:v>
                </c:pt>
                <c:pt idx="827">
                  <c:v>41215.61458333334</c:v>
                </c:pt>
                <c:pt idx="828">
                  <c:v>41215.625</c:v>
                </c:pt>
                <c:pt idx="829">
                  <c:v>41215.63541666664</c:v>
                </c:pt>
                <c:pt idx="830">
                  <c:v>41215.64583333334</c:v>
                </c:pt>
                <c:pt idx="831">
                  <c:v>41215.65625000001</c:v>
                </c:pt>
                <c:pt idx="832">
                  <c:v>41215.66666666664</c:v>
                </c:pt>
                <c:pt idx="833">
                  <c:v>41215.67708333331</c:v>
                </c:pt>
                <c:pt idx="834">
                  <c:v>41215.6875</c:v>
                </c:pt>
                <c:pt idx="835">
                  <c:v>41215.69791666664</c:v>
                </c:pt>
                <c:pt idx="836">
                  <c:v>41215.70833333334</c:v>
                </c:pt>
                <c:pt idx="837">
                  <c:v>41215.71875</c:v>
                </c:pt>
                <c:pt idx="838">
                  <c:v>41215.72916666662</c:v>
                </c:pt>
                <c:pt idx="839">
                  <c:v>41215.73958333331</c:v>
                </c:pt>
                <c:pt idx="840">
                  <c:v>41215.75</c:v>
                </c:pt>
                <c:pt idx="841">
                  <c:v>41215.76041666664</c:v>
                </c:pt>
                <c:pt idx="842">
                  <c:v>41215.77083333334</c:v>
                </c:pt>
                <c:pt idx="843">
                  <c:v>41215.78125</c:v>
                </c:pt>
                <c:pt idx="844">
                  <c:v>41215.79166666662</c:v>
                </c:pt>
                <c:pt idx="845">
                  <c:v>41215.80208333334</c:v>
                </c:pt>
                <c:pt idx="846">
                  <c:v>41215.81250000001</c:v>
                </c:pt>
                <c:pt idx="847">
                  <c:v>41215.82291666666</c:v>
                </c:pt>
                <c:pt idx="848">
                  <c:v>41215.83333333334</c:v>
                </c:pt>
                <c:pt idx="849">
                  <c:v>41215.84375</c:v>
                </c:pt>
                <c:pt idx="850">
                  <c:v>41215.85416666666</c:v>
                </c:pt>
                <c:pt idx="851">
                  <c:v>41215.86458333334</c:v>
                </c:pt>
                <c:pt idx="852">
                  <c:v>41215.875</c:v>
                </c:pt>
                <c:pt idx="853">
                  <c:v>41215.88541666666</c:v>
                </c:pt>
                <c:pt idx="854">
                  <c:v>41215.89583333334</c:v>
                </c:pt>
                <c:pt idx="855">
                  <c:v>41215.90625000001</c:v>
                </c:pt>
                <c:pt idx="856">
                  <c:v>41215.91666666666</c:v>
                </c:pt>
                <c:pt idx="857">
                  <c:v>41215.92708333331</c:v>
                </c:pt>
                <c:pt idx="858">
                  <c:v>41215.9375</c:v>
                </c:pt>
                <c:pt idx="859">
                  <c:v>41215.94791666666</c:v>
                </c:pt>
                <c:pt idx="860">
                  <c:v>41215.95833333334</c:v>
                </c:pt>
                <c:pt idx="861">
                  <c:v>41215.96875</c:v>
                </c:pt>
                <c:pt idx="862">
                  <c:v>41215.97916666664</c:v>
                </c:pt>
                <c:pt idx="863">
                  <c:v>41215.98958333334</c:v>
                </c:pt>
              </c:numCache>
            </c:numRef>
          </c:cat>
          <c:val>
            <c:numRef>
              <c:f>'all jcnerr WQ stations Sandy an'!$G$3:$G$866</c:f>
              <c:numCache>
                <c:formatCode>General</c:formatCode>
                <c:ptCount val="864"/>
                <c:pt idx="0">
                  <c:v>29.6</c:v>
                </c:pt>
                <c:pt idx="1">
                  <c:v>29.7</c:v>
                </c:pt>
                <c:pt idx="2">
                  <c:v>29.9</c:v>
                </c:pt>
                <c:pt idx="3">
                  <c:v>30.1</c:v>
                </c:pt>
                <c:pt idx="4">
                  <c:v>30.3</c:v>
                </c:pt>
                <c:pt idx="5">
                  <c:v>31.0</c:v>
                </c:pt>
                <c:pt idx="6">
                  <c:v>31.5</c:v>
                </c:pt>
                <c:pt idx="7">
                  <c:v>31.7</c:v>
                </c:pt>
                <c:pt idx="8">
                  <c:v>31.7</c:v>
                </c:pt>
                <c:pt idx="9">
                  <c:v>31.6</c:v>
                </c:pt>
                <c:pt idx="10">
                  <c:v>31.6</c:v>
                </c:pt>
                <c:pt idx="11">
                  <c:v>31.6</c:v>
                </c:pt>
                <c:pt idx="12">
                  <c:v>31.7</c:v>
                </c:pt>
                <c:pt idx="13">
                  <c:v>31.7</c:v>
                </c:pt>
                <c:pt idx="14">
                  <c:v>31.9</c:v>
                </c:pt>
                <c:pt idx="15">
                  <c:v>32.0</c:v>
                </c:pt>
                <c:pt idx="16">
                  <c:v>32.1</c:v>
                </c:pt>
                <c:pt idx="17">
                  <c:v>32.1</c:v>
                </c:pt>
                <c:pt idx="18">
                  <c:v>32.2</c:v>
                </c:pt>
                <c:pt idx="19">
                  <c:v>32.2</c:v>
                </c:pt>
                <c:pt idx="20">
                  <c:v>32.2</c:v>
                </c:pt>
                <c:pt idx="21">
                  <c:v>32.2</c:v>
                </c:pt>
                <c:pt idx="22">
                  <c:v>32.3</c:v>
                </c:pt>
                <c:pt idx="23">
                  <c:v>32.3</c:v>
                </c:pt>
                <c:pt idx="24">
                  <c:v>32.3</c:v>
                </c:pt>
                <c:pt idx="25">
                  <c:v>32.2</c:v>
                </c:pt>
                <c:pt idx="26">
                  <c:v>32.2</c:v>
                </c:pt>
                <c:pt idx="27">
                  <c:v>32.1</c:v>
                </c:pt>
                <c:pt idx="28">
                  <c:v>32.0</c:v>
                </c:pt>
                <c:pt idx="29">
                  <c:v>31.8</c:v>
                </c:pt>
                <c:pt idx="30">
                  <c:v>31.7</c:v>
                </c:pt>
                <c:pt idx="31">
                  <c:v>31.7</c:v>
                </c:pt>
                <c:pt idx="32">
                  <c:v>31.6</c:v>
                </c:pt>
                <c:pt idx="33">
                  <c:v>31.6</c:v>
                </c:pt>
                <c:pt idx="34">
                  <c:v>31.6</c:v>
                </c:pt>
                <c:pt idx="35">
                  <c:v>31.5</c:v>
                </c:pt>
                <c:pt idx="36">
                  <c:v>31.3</c:v>
                </c:pt>
                <c:pt idx="37">
                  <c:v>31.2</c:v>
                </c:pt>
                <c:pt idx="38">
                  <c:v>31.3</c:v>
                </c:pt>
                <c:pt idx="39">
                  <c:v>31.2</c:v>
                </c:pt>
                <c:pt idx="40">
                  <c:v>31.1</c:v>
                </c:pt>
                <c:pt idx="41">
                  <c:v>31.0</c:v>
                </c:pt>
                <c:pt idx="42">
                  <c:v>30.8</c:v>
                </c:pt>
                <c:pt idx="43">
                  <c:v>30.7</c:v>
                </c:pt>
                <c:pt idx="44">
                  <c:v>30.5</c:v>
                </c:pt>
                <c:pt idx="45">
                  <c:v>30.4</c:v>
                </c:pt>
                <c:pt idx="46">
                  <c:v>30.3</c:v>
                </c:pt>
                <c:pt idx="47">
                  <c:v>29.9</c:v>
                </c:pt>
                <c:pt idx="48">
                  <c:v>29.7</c:v>
                </c:pt>
                <c:pt idx="49">
                  <c:v>29.7</c:v>
                </c:pt>
                <c:pt idx="50">
                  <c:v>30.1</c:v>
                </c:pt>
                <c:pt idx="51">
                  <c:v>30.2</c:v>
                </c:pt>
                <c:pt idx="52">
                  <c:v>30.3</c:v>
                </c:pt>
                <c:pt idx="53">
                  <c:v>30.5</c:v>
                </c:pt>
                <c:pt idx="54">
                  <c:v>30.8</c:v>
                </c:pt>
                <c:pt idx="55">
                  <c:v>31.4</c:v>
                </c:pt>
                <c:pt idx="56">
                  <c:v>31.7</c:v>
                </c:pt>
                <c:pt idx="57">
                  <c:v>31.8</c:v>
                </c:pt>
                <c:pt idx="58">
                  <c:v>31.7</c:v>
                </c:pt>
                <c:pt idx="59">
                  <c:v>31.7</c:v>
                </c:pt>
                <c:pt idx="60">
                  <c:v>31.7</c:v>
                </c:pt>
                <c:pt idx="61">
                  <c:v>31.7</c:v>
                </c:pt>
                <c:pt idx="62">
                  <c:v>31.7</c:v>
                </c:pt>
                <c:pt idx="63">
                  <c:v>31.8</c:v>
                </c:pt>
                <c:pt idx="64">
                  <c:v>31.9</c:v>
                </c:pt>
                <c:pt idx="65">
                  <c:v>32.0</c:v>
                </c:pt>
                <c:pt idx="66">
                  <c:v>32.1</c:v>
                </c:pt>
                <c:pt idx="67">
                  <c:v>32.1</c:v>
                </c:pt>
                <c:pt idx="68">
                  <c:v>32.2</c:v>
                </c:pt>
                <c:pt idx="69">
                  <c:v>32.2</c:v>
                </c:pt>
                <c:pt idx="70">
                  <c:v>32.2</c:v>
                </c:pt>
                <c:pt idx="71">
                  <c:v>32.3</c:v>
                </c:pt>
                <c:pt idx="72">
                  <c:v>32.3</c:v>
                </c:pt>
                <c:pt idx="73">
                  <c:v>32.3</c:v>
                </c:pt>
                <c:pt idx="74">
                  <c:v>32.2</c:v>
                </c:pt>
                <c:pt idx="75">
                  <c:v>32.2</c:v>
                </c:pt>
                <c:pt idx="76">
                  <c:v>32.2</c:v>
                </c:pt>
                <c:pt idx="77">
                  <c:v>32.1</c:v>
                </c:pt>
                <c:pt idx="78">
                  <c:v>32.0</c:v>
                </c:pt>
                <c:pt idx="79">
                  <c:v>31.9</c:v>
                </c:pt>
                <c:pt idx="80">
                  <c:v>31.8</c:v>
                </c:pt>
                <c:pt idx="81">
                  <c:v>31.7</c:v>
                </c:pt>
                <c:pt idx="82">
                  <c:v>31.7</c:v>
                </c:pt>
                <c:pt idx="83">
                  <c:v>31.6</c:v>
                </c:pt>
                <c:pt idx="84">
                  <c:v>31.6</c:v>
                </c:pt>
                <c:pt idx="85">
                  <c:v>31.7</c:v>
                </c:pt>
                <c:pt idx="86">
                  <c:v>31.7</c:v>
                </c:pt>
                <c:pt idx="87">
                  <c:v>31.6</c:v>
                </c:pt>
                <c:pt idx="88">
                  <c:v>31.4</c:v>
                </c:pt>
                <c:pt idx="89">
                  <c:v>31.3</c:v>
                </c:pt>
                <c:pt idx="90">
                  <c:v>31.3</c:v>
                </c:pt>
                <c:pt idx="91">
                  <c:v>31.2</c:v>
                </c:pt>
                <c:pt idx="92">
                  <c:v>31.0</c:v>
                </c:pt>
                <c:pt idx="93">
                  <c:v>30.9</c:v>
                </c:pt>
                <c:pt idx="94">
                  <c:v>30.8</c:v>
                </c:pt>
                <c:pt idx="95">
                  <c:v>30.7</c:v>
                </c:pt>
                <c:pt idx="96">
                  <c:v>30.6</c:v>
                </c:pt>
                <c:pt idx="97">
                  <c:v>30.1</c:v>
                </c:pt>
                <c:pt idx="98">
                  <c:v>29.8</c:v>
                </c:pt>
                <c:pt idx="99">
                  <c:v>29.7</c:v>
                </c:pt>
                <c:pt idx="100">
                  <c:v>30.3</c:v>
                </c:pt>
                <c:pt idx="101">
                  <c:v>30.3</c:v>
                </c:pt>
                <c:pt idx="102">
                  <c:v>30.5</c:v>
                </c:pt>
                <c:pt idx="103">
                  <c:v>30.7</c:v>
                </c:pt>
                <c:pt idx="104">
                  <c:v>31.1</c:v>
                </c:pt>
                <c:pt idx="105">
                  <c:v>31.5</c:v>
                </c:pt>
                <c:pt idx="106">
                  <c:v>31.8</c:v>
                </c:pt>
                <c:pt idx="107">
                  <c:v>31.8</c:v>
                </c:pt>
                <c:pt idx="108">
                  <c:v>31.8</c:v>
                </c:pt>
                <c:pt idx="109">
                  <c:v>31.7</c:v>
                </c:pt>
                <c:pt idx="110">
                  <c:v>31.7</c:v>
                </c:pt>
                <c:pt idx="111">
                  <c:v>31.8</c:v>
                </c:pt>
                <c:pt idx="112">
                  <c:v>31.9</c:v>
                </c:pt>
                <c:pt idx="113">
                  <c:v>32.0</c:v>
                </c:pt>
                <c:pt idx="114">
                  <c:v>32.1</c:v>
                </c:pt>
                <c:pt idx="115">
                  <c:v>32.1</c:v>
                </c:pt>
                <c:pt idx="116">
                  <c:v>32.2</c:v>
                </c:pt>
                <c:pt idx="117">
                  <c:v>32.2</c:v>
                </c:pt>
                <c:pt idx="118">
                  <c:v>32.3</c:v>
                </c:pt>
                <c:pt idx="119">
                  <c:v>32.3</c:v>
                </c:pt>
                <c:pt idx="120">
                  <c:v>32.3</c:v>
                </c:pt>
                <c:pt idx="121">
                  <c:v>32.3</c:v>
                </c:pt>
                <c:pt idx="122">
                  <c:v>32.3</c:v>
                </c:pt>
                <c:pt idx="123">
                  <c:v>32.3</c:v>
                </c:pt>
                <c:pt idx="124">
                  <c:v>32.4</c:v>
                </c:pt>
                <c:pt idx="125">
                  <c:v>32.3</c:v>
                </c:pt>
                <c:pt idx="126">
                  <c:v>32.3</c:v>
                </c:pt>
                <c:pt idx="127">
                  <c:v>32.2</c:v>
                </c:pt>
                <c:pt idx="128">
                  <c:v>32.1</c:v>
                </c:pt>
                <c:pt idx="129">
                  <c:v>32.0</c:v>
                </c:pt>
                <c:pt idx="130">
                  <c:v>32.0</c:v>
                </c:pt>
                <c:pt idx="131">
                  <c:v>31.9</c:v>
                </c:pt>
                <c:pt idx="132">
                  <c:v>31.9</c:v>
                </c:pt>
                <c:pt idx="133">
                  <c:v>31.9</c:v>
                </c:pt>
                <c:pt idx="134">
                  <c:v>31.8</c:v>
                </c:pt>
                <c:pt idx="135">
                  <c:v>31.7</c:v>
                </c:pt>
                <c:pt idx="136">
                  <c:v>31.7</c:v>
                </c:pt>
                <c:pt idx="137">
                  <c:v>31.6</c:v>
                </c:pt>
                <c:pt idx="138">
                  <c:v>31.5</c:v>
                </c:pt>
                <c:pt idx="139">
                  <c:v>31.5</c:v>
                </c:pt>
                <c:pt idx="140">
                  <c:v>31.3</c:v>
                </c:pt>
                <c:pt idx="141">
                  <c:v>31.1</c:v>
                </c:pt>
                <c:pt idx="142">
                  <c:v>31.1</c:v>
                </c:pt>
                <c:pt idx="143">
                  <c:v>31.0</c:v>
                </c:pt>
                <c:pt idx="144">
                  <c:v>31.1</c:v>
                </c:pt>
                <c:pt idx="145">
                  <c:v>31.0</c:v>
                </c:pt>
                <c:pt idx="146">
                  <c:v>30.7</c:v>
                </c:pt>
                <c:pt idx="147">
                  <c:v>30.4</c:v>
                </c:pt>
                <c:pt idx="148">
                  <c:v>30.3</c:v>
                </c:pt>
                <c:pt idx="149">
                  <c:v>30.5</c:v>
                </c:pt>
                <c:pt idx="150">
                  <c:v>30.6</c:v>
                </c:pt>
                <c:pt idx="151">
                  <c:v>30.8</c:v>
                </c:pt>
                <c:pt idx="152">
                  <c:v>30.9</c:v>
                </c:pt>
                <c:pt idx="153">
                  <c:v>31.1</c:v>
                </c:pt>
                <c:pt idx="154">
                  <c:v>31.3</c:v>
                </c:pt>
                <c:pt idx="155">
                  <c:v>31.7</c:v>
                </c:pt>
                <c:pt idx="156">
                  <c:v>31.9</c:v>
                </c:pt>
                <c:pt idx="157">
                  <c:v>31.9</c:v>
                </c:pt>
                <c:pt idx="158">
                  <c:v>31.9</c:v>
                </c:pt>
                <c:pt idx="159">
                  <c:v>31.9</c:v>
                </c:pt>
                <c:pt idx="160">
                  <c:v>31.8</c:v>
                </c:pt>
                <c:pt idx="161">
                  <c:v>31.8</c:v>
                </c:pt>
                <c:pt idx="162">
                  <c:v>31.9</c:v>
                </c:pt>
                <c:pt idx="163">
                  <c:v>32.0</c:v>
                </c:pt>
                <c:pt idx="164">
                  <c:v>32.1</c:v>
                </c:pt>
                <c:pt idx="165">
                  <c:v>32.1</c:v>
                </c:pt>
                <c:pt idx="166">
                  <c:v>32.1</c:v>
                </c:pt>
                <c:pt idx="167">
                  <c:v>32.2</c:v>
                </c:pt>
                <c:pt idx="168">
                  <c:v>32.2</c:v>
                </c:pt>
                <c:pt idx="169">
                  <c:v>32.2</c:v>
                </c:pt>
                <c:pt idx="170">
                  <c:v>32.3</c:v>
                </c:pt>
                <c:pt idx="171">
                  <c:v>32.3</c:v>
                </c:pt>
                <c:pt idx="172">
                  <c:v>32.3</c:v>
                </c:pt>
                <c:pt idx="173">
                  <c:v>32.3</c:v>
                </c:pt>
                <c:pt idx="174">
                  <c:v>32.3</c:v>
                </c:pt>
                <c:pt idx="175">
                  <c:v>32.2</c:v>
                </c:pt>
                <c:pt idx="176">
                  <c:v>32.2</c:v>
                </c:pt>
                <c:pt idx="177">
                  <c:v>32.1</c:v>
                </c:pt>
                <c:pt idx="178">
                  <c:v>32.0</c:v>
                </c:pt>
                <c:pt idx="179">
                  <c:v>31.9</c:v>
                </c:pt>
                <c:pt idx="180">
                  <c:v>31.8</c:v>
                </c:pt>
                <c:pt idx="181">
                  <c:v>31.8</c:v>
                </c:pt>
                <c:pt idx="182">
                  <c:v>31.8</c:v>
                </c:pt>
                <c:pt idx="183">
                  <c:v>31.8</c:v>
                </c:pt>
                <c:pt idx="184">
                  <c:v>31.9</c:v>
                </c:pt>
                <c:pt idx="185">
                  <c:v>31.9</c:v>
                </c:pt>
                <c:pt idx="186">
                  <c:v>31.8</c:v>
                </c:pt>
                <c:pt idx="187">
                  <c:v>31.6</c:v>
                </c:pt>
                <c:pt idx="188">
                  <c:v>31.5</c:v>
                </c:pt>
                <c:pt idx="189">
                  <c:v>31.4</c:v>
                </c:pt>
                <c:pt idx="190">
                  <c:v>31.4</c:v>
                </c:pt>
                <c:pt idx="191">
                  <c:v>31.4</c:v>
                </c:pt>
                <c:pt idx="192">
                  <c:v>31.2</c:v>
                </c:pt>
                <c:pt idx="193">
                  <c:v>31.1</c:v>
                </c:pt>
                <c:pt idx="194">
                  <c:v>30.6</c:v>
                </c:pt>
                <c:pt idx="195">
                  <c:v>30.3</c:v>
                </c:pt>
                <c:pt idx="196">
                  <c:v>30.0</c:v>
                </c:pt>
                <c:pt idx="197">
                  <c:v>30.0</c:v>
                </c:pt>
                <c:pt idx="198">
                  <c:v>30.6</c:v>
                </c:pt>
                <c:pt idx="199">
                  <c:v>30.6</c:v>
                </c:pt>
                <c:pt idx="200">
                  <c:v>30.7</c:v>
                </c:pt>
                <c:pt idx="201">
                  <c:v>30.8</c:v>
                </c:pt>
                <c:pt idx="202">
                  <c:v>31.0</c:v>
                </c:pt>
                <c:pt idx="203">
                  <c:v>31.6</c:v>
                </c:pt>
                <c:pt idx="204">
                  <c:v>31.9</c:v>
                </c:pt>
                <c:pt idx="205">
                  <c:v>31.9</c:v>
                </c:pt>
                <c:pt idx="206">
                  <c:v>31.9</c:v>
                </c:pt>
                <c:pt idx="207">
                  <c:v>31.8</c:v>
                </c:pt>
                <c:pt idx="208">
                  <c:v>31.9</c:v>
                </c:pt>
                <c:pt idx="209">
                  <c:v>32.1</c:v>
                </c:pt>
                <c:pt idx="210">
                  <c:v>32.2</c:v>
                </c:pt>
                <c:pt idx="211">
                  <c:v>32.2</c:v>
                </c:pt>
                <c:pt idx="212">
                  <c:v>32.3</c:v>
                </c:pt>
                <c:pt idx="213">
                  <c:v>32.2</c:v>
                </c:pt>
                <c:pt idx="214">
                  <c:v>32.2</c:v>
                </c:pt>
                <c:pt idx="215">
                  <c:v>32.2</c:v>
                </c:pt>
                <c:pt idx="216">
                  <c:v>32.3</c:v>
                </c:pt>
                <c:pt idx="217">
                  <c:v>32.3</c:v>
                </c:pt>
                <c:pt idx="218">
                  <c:v>32.3</c:v>
                </c:pt>
                <c:pt idx="219">
                  <c:v>32.3</c:v>
                </c:pt>
                <c:pt idx="220">
                  <c:v>32.3</c:v>
                </c:pt>
                <c:pt idx="221">
                  <c:v>32.3</c:v>
                </c:pt>
                <c:pt idx="222">
                  <c:v>32.4</c:v>
                </c:pt>
                <c:pt idx="223">
                  <c:v>32.3</c:v>
                </c:pt>
                <c:pt idx="224">
                  <c:v>32.4</c:v>
                </c:pt>
                <c:pt idx="225">
                  <c:v>32.3</c:v>
                </c:pt>
                <c:pt idx="226">
                  <c:v>32.3</c:v>
                </c:pt>
                <c:pt idx="227">
                  <c:v>32.3</c:v>
                </c:pt>
                <c:pt idx="228">
                  <c:v>32.3</c:v>
                </c:pt>
                <c:pt idx="229">
                  <c:v>32.2</c:v>
                </c:pt>
                <c:pt idx="230">
                  <c:v>32.2</c:v>
                </c:pt>
                <c:pt idx="231">
                  <c:v>32.2</c:v>
                </c:pt>
                <c:pt idx="232">
                  <c:v>32.2</c:v>
                </c:pt>
                <c:pt idx="233">
                  <c:v>32.2</c:v>
                </c:pt>
                <c:pt idx="234">
                  <c:v>32.2</c:v>
                </c:pt>
                <c:pt idx="235">
                  <c:v>32.2</c:v>
                </c:pt>
                <c:pt idx="236">
                  <c:v>32.1</c:v>
                </c:pt>
                <c:pt idx="237">
                  <c:v>32.0</c:v>
                </c:pt>
                <c:pt idx="238">
                  <c:v>31.9</c:v>
                </c:pt>
                <c:pt idx="239">
                  <c:v>31.9</c:v>
                </c:pt>
                <c:pt idx="240">
                  <c:v>31.8</c:v>
                </c:pt>
                <c:pt idx="241">
                  <c:v>31.8</c:v>
                </c:pt>
                <c:pt idx="242">
                  <c:v>31.8</c:v>
                </c:pt>
                <c:pt idx="243">
                  <c:v>31.8</c:v>
                </c:pt>
                <c:pt idx="244">
                  <c:v>31.8</c:v>
                </c:pt>
                <c:pt idx="245">
                  <c:v>31.8</c:v>
                </c:pt>
                <c:pt idx="246">
                  <c:v>31.7</c:v>
                </c:pt>
                <c:pt idx="247">
                  <c:v>31.8</c:v>
                </c:pt>
                <c:pt idx="248">
                  <c:v>31.5</c:v>
                </c:pt>
                <c:pt idx="249">
                  <c:v>31.5</c:v>
                </c:pt>
                <c:pt idx="250">
                  <c:v>31.5</c:v>
                </c:pt>
                <c:pt idx="251">
                  <c:v>31.5</c:v>
                </c:pt>
                <c:pt idx="252">
                  <c:v>31.6</c:v>
                </c:pt>
                <c:pt idx="253">
                  <c:v>31.7</c:v>
                </c:pt>
                <c:pt idx="254">
                  <c:v>31.9</c:v>
                </c:pt>
                <c:pt idx="255">
                  <c:v>32.1</c:v>
                </c:pt>
                <c:pt idx="256">
                  <c:v>32.2</c:v>
                </c:pt>
                <c:pt idx="257">
                  <c:v>32.2</c:v>
                </c:pt>
                <c:pt idx="258">
                  <c:v>32.2</c:v>
                </c:pt>
                <c:pt idx="259">
                  <c:v>32.1</c:v>
                </c:pt>
                <c:pt idx="260">
                  <c:v>32.2</c:v>
                </c:pt>
                <c:pt idx="261">
                  <c:v>32.3</c:v>
                </c:pt>
                <c:pt idx="262">
                  <c:v>32.3</c:v>
                </c:pt>
                <c:pt idx="263">
                  <c:v>32.3</c:v>
                </c:pt>
                <c:pt idx="264">
                  <c:v>32.4</c:v>
                </c:pt>
                <c:pt idx="265">
                  <c:v>32.4</c:v>
                </c:pt>
                <c:pt idx="266">
                  <c:v>32.4</c:v>
                </c:pt>
                <c:pt idx="267">
                  <c:v>32.4</c:v>
                </c:pt>
                <c:pt idx="268">
                  <c:v>32.4</c:v>
                </c:pt>
                <c:pt idx="269">
                  <c:v>32.3</c:v>
                </c:pt>
                <c:pt idx="270">
                  <c:v>32.3</c:v>
                </c:pt>
                <c:pt idx="271">
                  <c:v>32.3</c:v>
                </c:pt>
                <c:pt idx="272">
                  <c:v>32.3</c:v>
                </c:pt>
                <c:pt idx="273">
                  <c:v>32.3</c:v>
                </c:pt>
                <c:pt idx="274">
                  <c:v>32.3</c:v>
                </c:pt>
                <c:pt idx="275">
                  <c:v>32.3</c:v>
                </c:pt>
                <c:pt idx="276">
                  <c:v>32.3</c:v>
                </c:pt>
                <c:pt idx="277">
                  <c:v>32.3</c:v>
                </c:pt>
                <c:pt idx="278">
                  <c:v>32.3</c:v>
                </c:pt>
                <c:pt idx="279">
                  <c:v>32.3</c:v>
                </c:pt>
                <c:pt idx="280">
                  <c:v>32.3</c:v>
                </c:pt>
                <c:pt idx="281">
                  <c:v>32.3</c:v>
                </c:pt>
                <c:pt idx="282">
                  <c:v>32.3</c:v>
                </c:pt>
                <c:pt idx="283">
                  <c:v>32.3</c:v>
                </c:pt>
                <c:pt idx="284">
                  <c:v>32.3</c:v>
                </c:pt>
                <c:pt idx="285">
                  <c:v>32.2</c:v>
                </c:pt>
                <c:pt idx="286">
                  <c:v>32.2</c:v>
                </c:pt>
                <c:pt idx="287">
                  <c:v>32.1</c:v>
                </c:pt>
                <c:pt idx="288">
                  <c:v>32.1</c:v>
                </c:pt>
                <c:pt idx="289">
                  <c:v>32.1</c:v>
                </c:pt>
                <c:pt idx="290">
                  <c:v>32.1</c:v>
                </c:pt>
                <c:pt idx="291">
                  <c:v>32.1</c:v>
                </c:pt>
                <c:pt idx="292">
                  <c:v>32.1</c:v>
                </c:pt>
                <c:pt idx="293">
                  <c:v>32.0</c:v>
                </c:pt>
                <c:pt idx="294">
                  <c:v>32.0</c:v>
                </c:pt>
                <c:pt idx="295">
                  <c:v>32.1</c:v>
                </c:pt>
                <c:pt idx="296">
                  <c:v>32.0</c:v>
                </c:pt>
                <c:pt idx="297">
                  <c:v>32.1</c:v>
                </c:pt>
                <c:pt idx="298">
                  <c:v>32.1</c:v>
                </c:pt>
                <c:pt idx="299">
                  <c:v>32.2</c:v>
                </c:pt>
                <c:pt idx="300">
                  <c:v>32.1</c:v>
                </c:pt>
                <c:pt idx="301">
                  <c:v>32.1</c:v>
                </c:pt>
                <c:pt idx="302">
                  <c:v>32.2</c:v>
                </c:pt>
                <c:pt idx="303">
                  <c:v>32.2</c:v>
                </c:pt>
                <c:pt idx="304">
                  <c:v>32.2</c:v>
                </c:pt>
                <c:pt idx="305">
                  <c:v>32.2</c:v>
                </c:pt>
                <c:pt idx="306">
                  <c:v>32.2</c:v>
                </c:pt>
                <c:pt idx="307">
                  <c:v>32.2</c:v>
                </c:pt>
                <c:pt idx="308">
                  <c:v>32.1</c:v>
                </c:pt>
                <c:pt idx="309">
                  <c:v>32.1</c:v>
                </c:pt>
                <c:pt idx="310">
                  <c:v>32.0</c:v>
                </c:pt>
                <c:pt idx="311">
                  <c:v>31.9</c:v>
                </c:pt>
                <c:pt idx="312">
                  <c:v>31.8</c:v>
                </c:pt>
                <c:pt idx="313">
                  <c:v>31.6</c:v>
                </c:pt>
                <c:pt idx="314">
                  <c:v>31.5</c:v>
                </c:pt>
                <c:pt idx="315">
                  <c:v>31.5</c:v>
                </c:pt>
                <c:pt idx="316">
                  <c:v>31.4</c:v>
                </c:pt>
                <c:pt idx="317">
                  <c:v>31.4</c:v>
                </c:pt>
                <c:pt idx="318">
                  <c:v>31.3</c:v>
                </c:pt>
                <c:pt idx="319">
                  <c:v>31.3</c:v>
                </c:pt>
                <c:pt idx="320">
                  <c:v>31.3</c:v>
                </c:pt>
                <c:pt idx="321">
                  <c:v>31.2</c:v>
                </c:pt>
                <c:pt idx="322">
                  <c:v>31.2</c:v>
                </c:pt>
                <c:pt idx="323">
                  <c:v>31.2</c:v>
                </c:pt>
                <c:pt idx="324">
                  <c:v>31.2</c:v>
                </c:pt>
                <c:pt idx="325">
                  <c:v>31.2</c:v>
                </c:pt>
                <c:pt idx="326">
                  <c:v>31.1</c:v>
                </c:pt>
                <c:pt idx="327">
                  <c:v>31.2</c:v>
                </c:pt>
                <c:pt idx="328">
                  <c:v>31.3</c:v>
                </c:pt>
                <c:pt idx="329">
                  <c:v>31.4</c:v>
                </c:pt>
                <c:pt idx="330">
                  <c:v>31.5</c:v>
                </c:pt>
                <c:pt idx="331">
                  <c:v>31.3</c:v>
                </c:pt>
                <c:pt idx="332">
                  <c:v>31.2</c:v>
                </c:pt>
                <c:pt idx="333">
                  <c:v>31.3</c:v>
                </c:pt>
                <c:pt idx="334">
                  <c:v>31.4</c:v>
                </c:pt>
                <c:pt idx="335">
                  <c:v>31.4</c:v>
                </c:pt>
                <c:pt idx="336">
                  <c:v>31.5</c:v>
                </c:pt>
                <c:pt idx="337">
                  <c:v>31.6</c:v>
                </c:pt>
                <c:pt idx="338">
                  <c:v>31.7</c:v>
                </c:pt>
                <c:pt idx="339">
                  <c:v>31.7</c:v>
                </c:pt>
                <c:pt idx="340">
                  <c:v>31.7</c:v>
                </c:pt>
                <c:pt idx="341">
                  <c:v>31.7</c:v>
                </c:pt>
                <c:pt idx="342">
                  <c:v>31.7</c:v>
                </c:pt>
                <c:pt idx="343">
                  <c:v>31.7</c:v>
                </c:pt>
                <c:pt idx="344">
                  <c:v>31.8</c:v>
                </c:pt>
                <c:pt idx="345">
                  <c:v>31.9</c:v>
                </c:pt>
                <c:pt idx="346">
                  <c:v>31.9</c:v>
                </c:pt>
                <c:pt idx="347">
                  <c:v>31.8</c:v>
                </c:pt>
                <c:pt idx="348">
                  <c:v>31.9</c:v>
                </c:pt>
                <c:pt idx="349">
                  <c:v>31.9</c:v>
                </c:pt>
                <c:pt idx="350">
                  <c:v>31.8</c:v>
                </c:pt>
                <c:pt idx="351">
                  <c:v>31.6</c:v>
                </c:pt>
                <c:pt idx="352">
                  <c:v>31.3</c:v>
                </c:pt>
                <c:pt idx="353">
                  <c:v>31.0</c:v>
                </c:pt>
                <c:pt idx="354">
                  <c:v>30.7</c:v>
                </c:pt>
                <c:pt idx="355">
                  <c:v>30.3</c:v>
                </c:pt>
                <c:pt idx="356">
                  <c:v>30.4</c:v>
                </c:pt>
                <c:pt idx="357">
                  <c:v>30.2</c:v>
                </c:pt>
                <c:pt idx="358">
                  <c:v>30.2</c:v>
                </c:pt>
                <c:pt idx="359">
                  <c:v>30.2</c:v>
                </c:pt>
                <c:pt idx="360">
                  <c:v>30.2</c:v>
                </c:pt>
                <c:pt idx="361">
                  <c:v>30.2</c:v>
                </c:pt>
                <c:pt idx="362">
                  <c:v>30.1</c:v>
                </c:pt>
                <c:pt idx="363">
                  <c:v>30.1</c:v>
                </c:pt>
                <c:pt idx="364">
                  <c:v>30.1</c:v>
                </c:pt>
                <c:pt idx="365">
                  <c:v>30.1</c:v>
                </c:pt>
                <c:pt idx="366">
                  <c:v>30.1</c:v>
                </c:pt>
                <c:pt idx="367">
                  <c:v>30.1</c:v>
                </c:pt>
                <c:pt idx="368">
                  <c:v>30.0</c:v>
                </c:pt>
                <c:pt idx="369">
                  <c:v>30.0</c:v>
                </c:pt>
                <c:pt idx="370">
                  <c:v>29.9</c:v>
                </c:pt>
                <c:pt idx="371">
                  <c:v>29.9</c:v>
                </c:pt>
                <c:pt idx="372">
                  <c:v>29.8</c:v>
                </c:pt>
                <c:pt idx="373">
                  <c:v>29.8</c:v>
                </c:pt>
                <c:pt idx="374">
                  <c:v>29.8</c:v>
                </c:pt>
                <c:pt idx="375">
                  <c:v>29.8</c:v>
                </c:pt>
                <c:pt idx="376">
                  <c:v>29.8</c:v>
                </c:pt>
                <c:pt idx="377">
                  <c:v>29.8</c:v>
                </c:pt>
                <c:pt idx="378">
                  <c:v>29.8</c:v>
                </c:pt>
                <c:pt idx="379">
                  <c:v>29.8</c:v>
                </c:pt>
                <c:pt idx="380">
                  <c:v>29.9</c:v>
                </c:pt>
                <c:pt idx="381">
                  <c:v>29.9</c:v>
                </c:pt>
                <c:pt idx="382">
                  <c:v>29.9</c:v>
                </c:pt>
                <c:pt idx="383">
                  <c:v>29.9</c:v>
                </c:pt>
                <c:pt idx="384">
                  <c:v>29.9</c:v>
                </c:pt>
                <c:pt idx="385">
                  <c:v>29.9</c:v>
                </c:pt>
                <c:pt idx="386">
                  <c:v>29.9</c:v>
                </c:pt>
                <c:pt idx="387">
                  <c:v>29.8</c:v>
                </c:pt>
                <c:pt idx="388">
                  <c:v>29.8</c:v>
                </c:pt>
                <c:pt idx="389">
                  <c:v>29.8</c:v>
                </c:pt>
                <c:pt idx="390">
                  <c:v>29.8</c:v>
                </c:pt>
                <c:pt idx="391">
                  <c:v>29.8</c:v>
                </c:pt>
                <c:pt idx="392">
                  <c:v>29.8</c:v>
                </c:pt>
                <c:pt idx="393">
                  <c:v>30.0</c:v>
                </c:pt>
                <c:pt idx="394">
                  <c:v>30.6</c:v>
                </c:pt>
                <c:pt idx="395">
                  <c:v>30.9</c:v>
                </c:pt>
                <c:pt idx="396">
                  <c:v>30.8</c:v>
                </c:pt>
                <c:pt idx="397">
                  <c:v>30.9</c:v>
                </c:pt>
                <c:pt idx="398">
                  <c:v>30.8</c:v>
                </c:pt>
                <c:pt idx="399">
                  <c:v>30.8</c:v>
                </c:pt>
                <c:pt idx="400">
                  <c:v>30.7</c:v>
                </c:pt>
                <c:pt idx="401">
                  <c:v>30.6</c:v>
                </c:pt>
                <c:pt idx="402">
                  <c:v>30.2</c:v>
                </c:pt>
                <c:pt idx="403">
                  <c:v>29.9</c:v>
                </c:pt>
                <c:pt idx="404">
                  <c:v>29.5</c:v>
                </c:pt>
                <c:pt idx="405">
                  <c:v>29.3</c:v>
                </c:pt>
                <c:pt idx="406">
                  <c:v>29.2</c:v>
                </c:pt>
                <c:pt idx="407">
                  <c:v>29.2</c:v>
                </c:pt>
                <c:pt idx="408">
                  <c:v>29.4</c:v>
                </c:pt>
                <c:pt idx="409">
                  <c:v>29.6</c:v>
                </c:pt>
                <c:pt idx="410">
                  <c:v>29.8</c:v>
                </c:pt>
                <c:pt idx="411">
                  <c:v>29.8</c:v>
                </c:pt>
                <c:pt idx="412">
                  <c:v>29.9</c:v>
                </c:pt>
                <c:pt idx="413">
                  <c:v>30.0</c:v>
                </c:pt>
                <c:pt idx="414">
                  <c:v>30.1</c:v>
                </c:pt>
                <c:pt idx="415">
                  <c:v>30.2</c:v>
                </c:pt>
                <c:pt idx="416">
                  <c:v>30.3</c:v>
                </c:pt>
                <c:pt idx="417">
                  <c:v>30.4</c:v>
                </c:pt>
                <c:pt idx="418">
                  <c:v>30.4</c:v>
                </c:pt>
                <c:pt idx="419">
                  <c:v>30.4</c:v>
                </c:pt>
                <c:pt idx="420">
                  <c:v>30.4</c:v>
                </c:pt>
                <c:pt idx="421">
                  <c:v>30.4</c:v>
                </c:pt>
                <c:pt idx="422">
                  <c:v>30.3</c:v>
                </c:pt>
                <c:pt idx="423">
                  <c:v>30.3</c:v>
                </c:pt>
                <c:pt idx="424">
                  <c:v>30.2</c:v>
                </c:pt>
                <c:pt idx="425">
                  <c:v>30.2</c:v>
                </c:pt>
                <c:pt idx="426">
                  <c:v>30.0</c:v>
                </c:pt>
                <c:pt idx="427">
                  <c:v>30.1</c:v>
                </c:pt>
                <c:pt idx="428">
                  <c:v>30.0</c:v>
                </c:pt>
                <c:pt idx="429">
                  <c:v>29.9</c:v>
                </c:pt>
                <c:pt idx="430">
                  <c:v>29.7</c:v>
                </c:pt>
                <c:pt idx="431">
                  <c:v>29.5</c:v>
                </c:pt>
                <c:pt idx="432">
                  <c:v>29.4</c:v>
                </c:pt>
                <c:pt idx="433">
                  <c:v>29.5</c:v>
                </c:pt>
                <c:pt idx="434">
                  <c:v>29.5</c:v>
                </c:pt>
                <c:pt idx="435">
                  <c:v>29.5</c:v>
                </c:pt>
                <c:pt idx="436">
                  <c:v>29.3</c:v>
                </c:pt>
                <c:pt idx="437">
                  <c:v>29.3</c:v>
                </c:pt>
                <c:pt idx="438">
                  <c:v>29.2</c:v>
                </c:pt>
                <c:pt idx="439">
                  <c:v>29.5</c:v>
                </c:pt>
                <c:pt idx="440">
                  <c:v>29.4</c:v>
                </c:pt>
                <c:pt idx="441">
                  <c:v>29.4</c:v>
                </c:pt>
                <c:pt idx="442">
                  <c:v>29.3</c:v>
                </c:pt>
                <c:pt idx="443">
                  <c:v>29.2</c:v>
                </c:pt>
                <c:pt idx="444">
                  <c:v>28.9</c:v>
                </c:pt>
                <c:pt idx="445">
                  <c:v>28.7</c:v>
                </c:pt>
                <c:pt idx="446">
                  <c:v>29.1</c:v>
                </c:pt>
                <c:pt idx="447">
                  <c:v>29.2</c:v>
                </c:pt>
                <c:pt idx="448">
                  <c:v>29.2</c:v>
                </c:pt>
                <c:pt idx="449">
                  <c:v>29.6</c:v>
                </c:pt>
                <c:pt idx="450">
                  <c:v>29.8</c:v>
                </c:pt>
                <c:pt idx="451">
                  <c:v>30.0</c:v>
                </c:pt>
                <c:pt idx="452">
                  <c:v>30.1</c:v>
                </c:pt>
                <c:pt idx="453">
                  <c:v>30.3</c:v>
                </c:pt>
                <c:pt idx="454">
                  <c:v>30.3</c:v>
                </c:pt>
                <c:pt idx="455">
                  <c:v>30.3</c:v>
                </c:pt>
                <c:pt idx="456">
                  <c:v>30.3</c:v>
                </c:pt>
                <c:pt idx="457">
                  <c:v>30.3</c:v>
                </c:pt>
                <c:pt idx="458">
                  <c:v>30.3</c:v>
                </c:pt>
                <c:pt idx="459">
                  <c:v>30.3</c:v>
                </c:pt>
                <c:pt idx="460">
                  <c:v>30.4</c:v>
                </c:pt>
                <c:pt idx="461">
                  <c:v>30.5</c:v>
                </c:pt>
                <c:pt idx="462">
                  <c:v>30.4</c:v>
                </c:pt>
                <c:pt idx="463">
                  <c:v>30.4</c:v>
                </c:pt>
                <c:pt idx="464">
                  <c:v>30.4</c:v>
                </c:pt>
                <c:pt idx="465">
                  <c:v>30.5</c:v>
                </c:pt>
                <c:pt idx="466">
                  <c:v>30.7</c:v>
                </c:pt>
                <c:pt idx="467">
                  <c:v>30.6</c:v>
                </c:pt>
                <c:pt idx="468">
                  <c:v>30.6</c:v>
                </c:pt>
                <c:pt idx="469">
                  <c:v>30.5</c:v>
                </c:pt>
                <c:pt idx="470">
                  <c:v>30.5</c:v>
                </c:pt>
                <c:pt idx="471">
                  <c:v>29.8</c:v>
                </c:pt>
                <c:pt idx="472">
                  <c:v>29.5</c:v>
                </c:pt>
                <c:pt idx="473">
                  <c:v>29.4</c:v>
                </c:pt>
                <c:pt idx="474">
                  <c:v>29.2</c:v>
                </c:pt>
                <c:pt idx="475">
                  <c:v>28.9</c:v>
                </c:pt>
                <c:pt idx="476">
                  <c:v>28.9</c:v>
                </c:pt>
                <c:pt idx="477">
                  <c:v>29.0</c:v>
                </c:pt>
                <c:pt idx="478">
                  <c:v>29.6</c:v>
                </c:pt>
                <c:pt idx="479">
                  <c:v>30.1</c:v>
                </c:pt>
                <c:pt idx="480">
                  <c:v>30.1</c:v>
                </c:pt>
                <c:pt idx="481">
                  <c:v>30.1</c:v>
                </c:pt>
                <c:pt idx="482">
                  <c:v>30.0</c:v>
                </c:pt>
                <c:pt idx="483">
                  <c:v>29.9</c:v>
                </c:pt>
                <c:pt idx="484">
                  <c:v>30.0</c:v>
                </c:pt>
                <c:pt idx="485">
                  <c:v>29.9</c:v>
                </c:pt>
                <c:pt idx="486">
                  <c:v>29.9</c:v>
                </c:pt>
                <c:pt idx="487">
                  <c:v>29.1</c:v>
                </c:pt>
                <c:pt idx="488">
                  <c:v>28.7</c:v>
                </c:pt>
                <c:pt idx="489">
                  <c:v>28.7</c:v>
                </c:pt>
                <c:pt idx="490">
                  <c:v>28.7</c:v>
                </c:pt>
                <c:pt idx="491">
                  <c:v>28.8</c:v>
                </c:pt>
                <c:pt idx="492">
                  <c:v>28.8</c:v>
                </c:pt>
                <c:pt idx="493">
                  <c:v>28.8</c:v>
                </c:pt>
                <c:pt idx="494">
                  <c:v>28.8</c:v>
                </c:pt>
                <c:pt idx="495">
                  <c:v>28.8</c:v>
                </c:pt>
                <c:pt idx="496">
                  <c:v>28.8</c:v>
                </c:pt>
                <c:pt idx="497">
                  <c:v>28.8</c:v>
                </c:pt>
                <c:pt idx="498">
                  <c:v>28.8</c:v>
                </c:pt>
                <c:pt idx="499">
                  <c:v>28.8</c:v>
                </c:pt>
                <c:pt idx="500">
                  <c:v>28.8</c:v>
                </c:pt>
                <c:pt idx="501">
                  <c:v>28.8</c:v>
                </c:pt>
                <c:pt idx="502">
                  <c:v>28.8</c:v>
                </c:pt>
                <c:pt idx="503">
                  <c:v>28.8</c:v>
                </c:pt>
                <c:pt idx="504">
                  <c:v>28.8</c:v>
                </c:pt>
                <c:pt idx="505">
                  <c:v>28.8</c:v>
                </c:pt>
                <c:pt idx="506">
                  <c:v>28.8</c:v>
                </c:pt>
                <c:pt idx="507">
                  <c:v>28.9</c:v>
                </c:pt>
                <c:pt idx="508">
                  <c:v>29.0</c:v>
                </c:pt>
                <c:pt idx="509">
                  <c:v>29.1</c:v>
                </c:pt>
                <c:pt idx="510">
                  <c:v>29.1</c:v>
                </c:pt>
                <c:pt idx="511">
                  <c:v>29.0</c:v>
                </c:pt>
                <c:pt idx="512">
                  <c:v>29.0</c:v>
                </c:pt>
                <c:pt idx="513">
                  <c:v>29.0</c:v>
                </c:pt>
                <c:pt idx="514">
                  <c:v>29.0</c:v>
                </c:pt>
                <c:pt idx="515">
                  <c:v>29.0</c:v>
                </c:pt>
                <c:pt idx="516">
                  <c:v>29.0</c:v>
                </c:pt>
                <c:pt idx="517">
                  <c:v>28.8</c:v>
                </c:pt>
                <c:pt idx="518">
                  <c:v>28.7</c:v>
                </c:pt>
                <c:pt idx="519">
                  <c:v>28.7</c:v>
                </c:pt>
                <c:pt idx="520">
                  <c:v>28.6</c:v>
                </c:pt>
                <c:pt idx="521">
                  <c:v>28.7</c:v>
                </c:pt>
                <c:pt idx="522">
                  <c:v>28.6</c:v>
                </c:pt>
                <c:pt idx="523">
                  <c:v>28.5</c:v>
                </c:pt>
                <c:pt idx="524">
                  <c:v>28.4</c:v>
                </c:pt>
                <c:pt idx="525">
                  <c:v>28.3</c:v>
                </c:pt>
                <c:pt idx="526">
                  <c:v>28.2</c:v>
                </c:pt>
                <c:pt idx="527">
                  <c:v>28.1</c:v>
                </c:pt>
                <c:pt idx="528">
                  <c:v>28.0</c:v>
                </c:pt>
                <c:pt idx="529">
                  <c:v>27.8</c:v>
                </c:pt>
                <c:pt idx="530">
                  <c:v>27.7</c:v>
                </c:pt>
                <c:pt idx="531">
                  <c:v>27.6</c:v>
                </c:pt>
                <c:pt idx="532">
                  <c:v>27.5</c:v>
                </c:pt>
                <c:pt idx="533">
                  <c:v>27.6</c:v>
                </c:pt>
                <c:pt idx="534">
                  <c:v>27.9</c:v>
                </c:pt>
                <c:pt idx="535">
                  <c:v>28.2</c:v>
                </c:pt>
                <c:pt idx="536">
                  <c:v>27.9</c:v>
                </c:pt>
                <c:pt idx="537">
                  <c:v>27.6</c:v>
                </c:pt>
                <c:pt idx="538">
                  <c:v>27.5</c:v>
                </c:pt>
                <c:pt idx="539">
                  <c:v>27.4</c:v>
                </c:pt>
                <c:pt idx="540">
                  <c:v>27.4</c:v>
                </c:pt>
                <c:pt idx="541">
                  <c:v>27.3</c:v>
                </c:pt>
                <c:pt idx="542">
                  <c:v>27.3</c:v>
                </c:pt>
                <c:pt idx="543">
                  <c:v>27.2</c:v>
                </c:pt>
                <c:pt idx="544">
                  <c:v>27.1</c:v>
                </c:pt>
                <c:pt idx="545">
                  <c:v>27.1</c:v>
                </c:pt>
                <c:pt idx="546">
                  <c:v>27.0</c:v>
                </c:pt>
                <c:pt idx="547">
                  <c:v>27.0</c:v>
                </c:pt>
                <c:pt idx="548">
                  <c:v>27.5</c:v>
                </c:pt>
                <c:pt idx="549">
                  <c:v>27.8</c:v>
                </c:pt>
                <c:pt idx="550">
                  <c:v>27.9</c:v>
                </c:pt>
                <c:pt idx="551">
                  <c:v>27.7</c:v>
                </c:pt>
                <c:pt idx="552">
                  <c:v>27.7</c:v>
                </c:pt>
                <c:pt idx="553">
                  <c:v>27.7</c:v>
                </c:pt>
                <c:pt idx="554">
                  <c:v>28.0</c:v>
                </c:pt>
                <c:pt idx="555">
                  <c:v>28.3</c:v>
                </c:pt>
                <c:pt idx="556">
                  <c:v>28.5</c:v>
                </c:pt>
                <c:pt idx="557">
                  <c:v>28.6</c:v>
                </c:pt>
                <c:pt idx="558">
                  <c:v>28.6</c:v>
                </c:pt>
                <c:pt idx="559">
                  <c:v>28.6</c:v>
                </c:pt>
                <c:pt idx="560">
                  <c:v>28.6</c:v>
                </c:pt>
                <c:pt idx="561">
                  <c:v>28.6</c:v>
                </c:pt>
                <c:pt idx="562">
                  <c:v>28.5</c:v>
                </c:pt>
                <c:pt idx="563">
                  <c:v>28.5</c:v>
                </c:pt>
                <c:pt idx="564">
                  <c:v>28.4</c:v>
                </c:pt>
                <c:pt idx="565">
                  <c:v>28.4</c:v>
                </c:pt>
                <c:pt idx="566">
                  <c:v>28.3</c:v>
                </c:pt>
                <c:pt idx="567">
                  <c:v>28.3</c:v>
                </c:pt>
                <c:pt idx="568">
                  <c:v>28.3</c:v>
                </c:pt>
                <c:pt idx="569">
                  <c:v>28.5</c:v>
                </c:pt>
                <c:pt idx="570">
                  <c:v>28.5</c:v>
                </c:pt>
                <c:pt idx="571">
                  <c:v>28.5</c:v>
                </c:pt>
                <c:pt idx="572">
                  <c:v>28.2</c:v>
                </c:pt>
                <c:pt idx="573">
                  <c:v>27.7</c:v>
                </c:pt>
                <c:pt idx="574">
                  <c:v>27.4</c:v>
                </c:pt>
                <c:pt idx="575">
                  <c:v>27.3</c:v>
                </c:pt>
                <c:pt idx="576">
                  <c:v>27.3</c:v>
                </c:pt>
                <c:pt idx="577">
                  <c:v>27.3</c:v>
                </c:pt>
                <c:pt idx="578">
                  <c:v>27.1</c:v>
                </c:pt>
                <c:pt idx="579">
                  <c:v>26.9</c:v>
                </c:pt>
                <c:pt idx="580">
                  <c:v>26.9</c:v>
                </c:pt>
                <c:pt idx="581">
                  <c:v>26.9</c:v>
                </c:pt>
                <c:pt idx="582">
                  <c:v>26.6</c:v>
                </c:pt>
                <c:pt idx="583">
                  <c:v>26.3</c:v>
                </c:pt>
                <c:pt idx="584">
                  <c:v>26.1</c:v>
                </c:pt>
                <c:pt idx="585">
                  <c:v>26.0</c:v>
                </c:pt>
                <c:pt idx="586">
                  <c:v>25.8</c:v>
                </c:pt>
                <c:pt idx="587">
                  <c:v>25.8</c:v>
                </c:pt>
                <c:pt idx="588">
                  <c:v>25.7</c:v>
                </c:pt>
                <c:pt idx="589">
                  <c:v>25.7</c:v>
                </c:pt>
                <c:pt idx="590">
                  <c:v>25.6</c:v>
                </c:pt>
                <c:pt idx="591">
                  <c:v>25.6</c:v>
                </c:pt>
                <c:pt idx="592">
                  <c:v>27.0</c:v>
                </c:pt>
                <c:pt idx="593">
                  <c:v>27.0</c:v>
                </c:pt>
                <c:pt idx="594">
                  <c:v>26.8</c:v>
                </c:pt>
                <c:pt idx="595">
                  <c:v>26.8</c:v>
                </c:pt>
                <c:pt idx="596">
                  <c:v>26.7</c:v>
                </c:pt>
                <c:pt idx="597">
                  <c:v>27.5</c:v>
                </c:pt>
                <c:pt idx="598">
                  <c:v>27.9</c:v>
                </c:pt>
                <c:pt idx="599">
                  <c:v>28.2</c:v>
                </c:pt>
                <c:pt idx="600">
                  <c:v>28.1</c:v>
                </c:pt>
                <c:pt idx="601">
                  <c:v>27.9</c:v>
                </c:pt>
                <c:pt idx="602">
                  <c:v>27.8</c:v>
                </c:pt>
                <c:pt idx="603">
                  <c:v>27.9</c:v>
                </c:pt>
                <c:pt idx="604">
                  <c:v>28.3</c:v>
                </c:pt>
                <c:pt idx="605">
                  <c:v>28.7</c:v>
                </c:pt>
                <c:pt idx="606">
                  <c:v>28.9</c:v>
                </c:pt>
                <c:pt idx="607">
                  <c:v>29.1</c:v>
                </c:pt>
                <c:pt idx="608">
                  <c:v>29.3</c:v>
                </c:pt>
                <c:pt idx="609">
                  <c:v>29.6</c:v>
                </c:pt>
                <c:pt idx="610">
                  <c:v>29.7</c:v>
                </c:pt>
                <c:pt idx="611">
                  <c:v>29.9</c:v>
                </c:pt>
                <c:pt idx="612">
                  <c:v>29.9</c:v>
                </c:pt>
                <c:pt idx="613">
                  <c:v>29.9</c:v>
                </c:pt>
                <c:pt idx="614">
                  <c:v>29.9</c:v>
                </c:pt>
                <c:pt idx="615">
                  <c:v>29.9</c:v>
                </c:pt>
                <c:pt idx="616">
                  <c:v>29.9</c:v>
                </c:pt>
                <c:pt idx="617">
                  <c:v>29.9</c:v>
                </c:pt>
                <c:pt idx="618">
                  <c:v>29.8</c:v>
                </c:pt>
                <c:pt idx="619">
                  <c:v>29.7</c:v>
                </c:pt>
                <c:pt idx="620">
                  <c:v>29.5</c:v>
                </c:pt>
                <c:pt idx="621">
                  <c:v>29.2</c:v>
                </c:pt>
                <c:pt idx="622">
                  <c:v>28.9</c:v>
                </c:pt>
                <c:pt idx="623">
                  <c:v>28.7</c:v>
                </c:pt>
                <c:pt idx="624">
                  <c:v>28.4</c:v>
                </c:pt>
                <c:pt idx="625">
                  <c:v>28.0</c:v>
                </c:pt>
                <c:pt idx="626">
                  <c:v>27.8</c:v>
                </c:pt>
                <c:pt idx="627">
                  <c:v>27.8</c:v>
                </c:pt>
                <c:pt idx="628">
                  <c:v>27.8</c:v>
                </c:pt>
                <c:pt idx="629">
                  <c:v>27.4</c:v>
                </c:pt>
                <c:pt idx="630">
                  <c:v>26.3</c:v>
                </c:pt>
                <c:pt idx="631">
                  <c:v>25.5</c:v>
                </c:pt>
                <c:pt idx="632">
                  <c:v>25.6</c:v>
                </c:pt>
                <c:pt idx="633">
                  <c:v>25.6</c:v>
                </c:pt>
                <c:pt idx="634">
                  <c:v>25.6</c:v>
                </c:pt>
                <c:pt idx="635">
                  <c:v>25.6</c:v>
                </c:pt>
                <c:pt idx="636">
                  <c:v>25.4</c:v>
                </c:pt>
                <c:pt idx="637">
                  <c:v>25.2</c:v>
                </c:pt>
                <c:pt idx="638">
                  <c:v>25.2</c:v>
                </c:pt>
                <c:pt idx="639">
                  <c:v>25.1</c:v>
                </c:pt>
                <c:pt idx="640">
                  <c:v>24.9</c:v>
                </c:pt>
                <c:pt idx="641">
                  <c:v>24.7</c:v>
                </c:pt>
                <c:pt idx="642">
                  <c:v>24.6</c:v>
                </c:pt>
                <c:pt idx="643">
                  <c:v>24.4</c:v>
                </c:pt>
                <c:pt idx="644">
                  <c:v>24.8</c:v>
                </c:pt>
                <c:pt idx="645">
                  <c:v>25.3</c:v>
                </c:pt>
                <c:pt idx="646">
                  <c:v>25.2</c:v>
                </c:pt>
                <c:pt idx="647">
                  <c:v>25.3</c:v>
                </c:pt>
                <c:pt idx="648">
                  <c:v>25.4</c:v>
                </c:pt>
                <c:pt idx="649">
                  <c:v>26.7</c:v>
                </c:pt>
                <c:pt idx="650">
                  <c:v>27.4</c:v>
                </c:pt>
                <c:pt idx="651">
                  <c:v>27.6</c:v>
                </c:pt>
                <c:pt idx="652">
                  <c:v>27.4</c:v>
                </c:pt>
                <c:pt idx="653">
                  <c:v>27.3</c:v>
                </c:pt>
                <c:pt idx="654">
                  <c:v>27.5</c:v>
                </c:pt>
                <c:pt idx="655">
                  <c:v>27.7</c:v>
                </c:pt>
                <c:pt idx="656">
                  <c:v>27.7</c:v>
                </c:pt>
                <c:pt idx="657">
                  <c:v>28.1</c:v>
                </c:pt>
                <c:pt idx="658">
                  <c:v>28.5</c:v>
                </c:pt>
                <c:pt idx="659">
                  <c:v>28.9</c:v>
                </c:pt>
                <c:pt idx="660">
                  <c:v>29.1</c:v>
                </c:pt>
                <c:pt idx="661">
                  <c:v>29.3</c:v>
                </c:pt>
                <c:pt idx="662">
                  <c:v>29.4</c:v>
                </c:pt>
                <c:pt idx="663">
                  <c:v>29.5</c:v>
                </c:pt>
                <c:pt idx="664">
                  <c:v>29.6</c:v>
                </c:pt>
                <c:pt idx="665">
                  <c:v>29.7</c:v>
                </c:pt>
                <c:pt idx="666">
                  <c:v>29.7</c:v>
                </c:pt>
                <c:pt idx="667">
                  <c:v>29.5</c:v>
                </c:pt>
                <c:pt idx="668">
                  <c:v>29.6</c:v>
                </c:pt>
                <c:pt idx="669">
                  <c:v>29.5</c:v>
                </c:pt>
                <c:pt idx="670">
                  <c:v>28.9</c:v>
                </c:pt>
                <c:pt idx="671">
                  <c:v>28.3</c:v>
                </c:pt>
                <c:pt idx="672">
                  <c:v>27.9</c:v>
                </c:pt>
                <c:pt idx="673">
                  <c:v>27.5</c:v>
                </c:pt>
                <c:pt idx="674">
                  <c:v>27.2</c:v>
                </c:pt>
                <c:pt idx="675">
                  <c:v>27.1</c:v>
                </c:pt>
                <c:pt idx="676">
                  <c:v>26.8</c:v>
                </c:pt>
                <c:pt idx="677">
                  <c:v>26.3</c:v>
                </c:pt>
                <c:pt idx="678">
                  <c:v>26.6</c:v>
                </c:pt>
                <c:pt idx="679">
                  <c:v>25.8</c:v>
                </c:pt>
                <c:pt idx="680">
                  <c:v>25.1</c:v>
                </c:pt>
                <c:pt idx="681">
                  <c:v>25.0</c:v>
                </c:pt>
                <c:pt idx="682">
                  <c:v>24.8</c:v>
                </c:pt>
                <c:pt idx="683">
                  <c:v>24.6</c:v>
                </c:pt>
                <c:pt idx="684">
                  <c:v>24.5</c:v>
                </c:pt>
                <c:pt idx="685">
                  <c:v>24.5</c:v>
                </c:pt>
                <c:pt idx="686">
                  <c:v>24.4</c:v>
                </c:pt>
                <c:pt idx="687">
                  <c:v>24.4</c:v>
                </c:pt>
                <c:pt idx="688">
                  <c:v>24.5</c:v>
                </c:pt>
                <c:pt idx="689">
                  <c:v>24.4</c:v>
                </c:pt>
                <c:pt idx="690">
                  <c:v>24.5</c:v>
                </c:pt>
                <c:pt idx="691">
                  <c:v>24.9</c:v>
                </c:pt>
                <c:pt idx="692">
                  <c:v>25.0</c:v>
                </c:pt>
                <c:pt idx="693">
                  <c:v>24.9</c:v>
                </c:pt>
                <c:pt idx="694">
                  <c:v>24.9</c:v>
                </c:pt>
                <c:pt idx="695">
                  <c:v>25.8</c:v>
                </c:pt>
                <c:pt idx="696">
                  <c:v>27.1</c:v>
                </c:pt>
                <c:pt idx="697">
                  <c:v>27.1</c:v>
                </c:pt>
                <c:pt idx="698">
                  <c:v>26.9</c:v>
                </c:pt>
                <c:pt idx="699">
                  <c:v>27.2</c:v>
                </c:pt>
                <c:pt idx="700">
                  <c:v>27.4</c:v>
                </c:pt>
                <c:pt idx="701">
                  <c:v>28.2</c:v>
                </c:pt>
                <c:pt idx="702">
                  <c:v>28.6</c:v>
                </c:pt>
                <c:pt idx="703">
                  <c:v>29.0</c:v>
                </c:pt>
                <c:pt idx="704">
                  <c:v>29.8</c:v>
                </c:pt>
                <c:pt idx="705">
                  <c:v>30.4</c:v>
                </c:pt>
                <c:pt idx="706">
                  <c:v>30.7</c:v>
                </c:pt>
                <c:pt idx="707">
                  <c:v>30.8</c:v>
                </c:pt>
                <c:pt idx="708">
                  <c:v>30.9</c:v>
                </c:pt>
                <c:pt idx="709">
                  <c:v>30.8</c:v>
                </c:pt>
                <c:pt idx="710">
                  <c:v>30.8</c:v>
                </c:pt>
                <c:pt idx="711">
                  <c:v>30.7</c:v>
                </c:pt>
                <c:pt idx="712">
                  <c:v>30.7</c:v>
                </c:pt>
                <c:pt idx="713">
                  <c:v>30.7</c:v>
                </c:pt>
                <c:pt idx="714">
                  <c:v>30.7</c:v>
                </c:pt>
                <c:pt idx="715">
                  <c:v>30.7</c:v>
                </c:pt>
                <c:pt idx="716">
                  <c:v>30.7</c:v>
                </c:pt>
                <c:pt idx="717">
                  <c:v>30.7</c:v>
                </c:pt>
                <c:pt idx="718">
                  <c:v>30.6</c:v>
                </c:pt>
                <c:pt idx="719">
                  <c:v>30.5</c:v>
                </c:pt>
                <c:pt idx="720">
                  <c:v>30.1</c:v>
                </c:pt>
                <c:pt idx="721">
                  <c:v>30.1</c:v>
                </c:pt>
                <c:pt idx="722">
                  <c:v>29.4</c:v>
                </c:pt>
                <c:pt idx="723">
                  <c:v>28.1</c:v>
                </c:pt>
                <c:pt idx="724">
                  <c:v>27.6</c:v>
                </c:pt>
                <c:pt idx="725">
                  <c:v>27.4</c:v>
                </c:pt>
                <c:pt idx="726">
                  <c:v>27.1</c:v>
                </c:pt>
                <c:pt idx="727">
                  <c:v>26.8</c:v>
                </c:pt>
                <c:pt idx="728">
                  <c:v>26.9</c:v>
                </c:pt>
                <c:pt idx="729">
                  <c:v>27.1</c:v>
                </c:pt>
                <c:pt idx="730">
                  <c:v>25.9</c:v>
                </c:pt>
                <c:pt idx="731">
                  <c:v>25.2</c:v>
                </c:pt>
                <c:pt idx="732">
                  <c:v>24.7</c:v>
                </c:pt>
                <c:pt idx="733">
                  <c:v>24.4</c:v>
                </c:pt>
                <c:pt idx="734">
                  <c:v>24.1</c:v>
                </c:pt>
                <c:pt idx="735">
                  <c:v>23.9</c:v>
                </c:pt>
                <c:pt idx="736">
                  <c:v>23.7</c:v>
                </c:pt>
                <c:pt idx="737">
                  <c:v>23.6</c:v>
                </c:pt>
                <c:pt idx="738">
                  <c:v>23.6</c:v>
                </c:pt>
                <c:pt idx="739">
                  <c:v>23.6</c:v>
                </c:pt>
                <c:pt idx="740">
                  <c:v>23.6</c:v>
                </c:pt>
                <c:pt idx="741">
                  <c:v>23.8</c:v>
                </c:pt>
                <c:pt idx="742">
                  <c:v>24.3</c:v>
                </c:pt>
                <c:pt idx="743">
                  <c:v>25.0</c:v>
                </c:pt>
                <c:pt idx="744">
                  <c:v>25.0</c:v>
                </c:pt>
                <c:pt idx="745">
                  <c:v>25.1</c:v>
                </c:pt>
                <c:pt idx="746">
                  <c:v>25.1</c:v>
                </c:pt>
                <c:pt idx="747">
                  <c:v>26.5</c:v>
                </c:pt>
                <c:pt idx="748">
                  <c:v>27.3</c:v>
                </c:pt>
                <c:pt idx="749">
                  <c:v>27.5</c:v>
                </c:pt>
                <c:pt idx="750">
                  <c:v>27.5</c:v>
                </c:pt>
                <c:pt idx="751">
                  <c:v>27.5</c:v>
                </c:pt>
                <c:pt idx="752">
                  <c:v>27.8</c:v>
                </c:pt>
                <c:pt idx="753">
                  <c:v>28.0</c:v>
                </c:pt>
                <c:pt idx="754">
                  <c:v>28.2</c:v>
                </c:pt>
                <c:pt idx="755">
                  <c:v>28.4</c:v>
                </c:pt>
                <c:pt idx="756">
                  <c:v>28.6</c:v>
                </c:pt>
                <c:pt idx="757">
                  <c:v>28.8</c:v>
                </c:pt>
                <c:pt idx="758">
                  <c:v>29.0</c:v>
                </c:pt>
                <c:pt idx="759">
                  <c:v>29.1</c:v>
                </c:pt>
                <c:pt idx="760">
                  <c:v>29.4</c:v>
                </c:pt>
                <c:pt idx="761">
                  <c:v>29.5</c:v>
                </c:pt>
                <c:pt idx="762">
                  <c:v>29.6</c:v>
                </c:pt>
                <c:pt idx="763">
                  <c:v>29.6</c:v>
                </c:pt>
                <c:pt idx="764">
                  <c:v>29.3</c:v>
                </c:pt>
                <c:pt idx="765">
                  <c:v>29.3</c:v>
                </c:pt>
                <c:pt idx="766">
                  <c:v>28.8</c:v>
                </c:pt>
                <c:pt idx="767">
                  <c:v>28.6</c:v>
                </c:pt>
                <c:pt idx="768">
                  <c:v>28.1</c:v>
                </c:pt>
                <c:pt idx="769">
                  <c:v>27.7</c:v>
                </c:pt>
                <c:pt idx="770">
                  <c:v>27.5</c:v>
                </c:pt>
                <c:pt idx="771">
                  <c:v>27.1</c:v>
                </c:pt>
                <c:pt idx="772">
                  <c:v>26.8</c:v>
                </c:pt>
                <c:pt idx="773">
                  <c:v>26.5</c:v>
                </c:pt>
                <c:pt idx="774">
                  <c:v>26.5</c:v>
                </c:pt>
                <c:pt idx="775">
                  <c:v>26.4</c:v>
                </c:pt>
                <c:pt idx="776">
                  <c:v>26.5</c:v>
                </c:pt>
                <c:pt idx="777">
                  <c:v>26.3</c:v>
                </c:pt>
                <c:pt idx="778">
                  <c:v>25.7</c:v>
                </c:pt>
                <c:pt idx="779">
                  <c:v>25.4</c:v>
                </c:pt>
                <c:pt idx="780">
                  <c:v>25.1</c:v>
                </c:pt>
                <c:pt idx="781">
                  <c:v>24.8</c:v>
                </c:pt>
                <c:pt idx="782">
                  <c:v>24.6</c:v>
                </c:pt>
                <c:pt idx="783">
                  <c:v>24.5</c:v>
                </c:pt>
                <c:pt idx="784">
                  <c:v>24.3</c:v>
                </c:pt>
                <c:pt idx="785">
                  <c:v>24.2</c:v>
                </c:pt>
                <c:pt idx="786">
                  <c:v>24.0</c:v>
                </c:pt>
                <c:pt idx="787">
                  <c:v>23.8</c:v>
                </c:pt>
                <c:pt idx="788">
                  <c:v>24.3</c:v>
                </c:pt>
                <c:pt idx="789">
                  <c:v>24.5</c:v>
                </c:pt>
                <c:pt idx="790">
                  <c:v>24.5</c:v>
                </c:pt>
                <c:pt idx="791">
                  <c:v>24.8</c:v>
                </c:pt>
                <c:pt idx="792">
                  <c:v>24.9</c:v>
                </c:pt>
                <c:pt idx="793">
                  <c:v>26.4</c:v>
                </c:pt>
                <c:pt idx="794">
                  <c:v>27.2</c:v>
                </c:pt>
                <c:pt idx="795">
                  <c:v>27.1</c:v>
                </c:pt>
                <c:pt idx="796">
                  <c:v>26.9</c:v>
                </c:pt>
                <c:pt idx="797">
                  <c:v>27.3</c:v>
                </c:pt>
                <c:pt idx="798">
                  <c:v>27.5</c:v>
                </c:pt>
                <c:pt idx="799">
                  <c:v>27.9</c:v>
                </c:pt>
                <c:pt idx="800">
                  <c:v>28.6</c:v>
                </c:pt>
                <c:pt idx="801">
                  <c:v>29.1</c:v>
                </c:pt>
                <c:pt idx="802">
                  <c:v>29.5</c:v>
                </c:pt>
                <c:pt idx="803">
                  <c:v>29.6</c:v>
                </c:pt>
                <c:pt idx="804">
                  <c:v>29.9</c:v>
                </c:pt>
                <c:pt idx="805">
                  <c:v>30.1</c:v>
                </c:pt>
                <c:pt idx="806">
                  <c:v>30.2</c:v>
                </c:pt>
                <c:pt idx="807">
                  <c:v>30.3</c:v>
                </c:pt>
                <c:pt idx="808">
                  <c:v>30.5</c:v>
                </c:pt>
                <c:pt idx="809">
                  <c:v>30.6</c:v>
                </c:pt>
                <c:pt idx="810">
                  <c:v>30.6</c:v>
                </c:pt>
                <c:pt idx="811">
                  <c:v>30.7</c:v>
                </c:pt>
                <c:pt idx="812">
                  <c:v>30.7</c:v>
                </c:pt>
                <c:pt idx="813">
                  <c:v>30.7</c:v>
                </c:pt>
                <c:pt idx="814">
                  <c:v>30.6</c:v>
                </c:pt>
                <c:pt idx="815">
                  <c:v>30.6</c:v>
                </c:pt>
                <c:pt idx="816">
                  <c:v>30.5</c:v>
                </c:pt>
                <c:pt idx="817">
                  <c:v>30.1</c:v>
                </c:pt>
                <c:pt idx="818">
                  <c:v>29.9</c:v>
                </c:pt>
                <c:pt idx="819">
                  <c:v>29.7</c:v>
                </c:pt>
                <c:pt idx="820">
                  <c:v>29.5</c:v>
                </c:pt>
                <c:pt idx="821">
                  <c:v>29.1</c:v>
                </c:pt>
                <c:pt idx="822">
                  <c:v>29.1</c:v>
                </c:pt>
                <c:pt idx="823">
                  <c:v>28.6</c:v>
                </c:pt>
                <c:pt idx="824">
                  <c:v>28.0</c:v>
                </c:pt>
                <c:pt idx="825">
                  <c:v>27.9</c:v>
                </c:pt>
                <c:pt idx="826">
                  <c:v>27.7</c:v>
                </c:pt>
                <c:pt idx="827">
                  <c:v>27.6</c:v>
                </c:pt>
                <c:pt idx="828">
                  <c:v>27.6</c:v>
                </c:pt>
                <c:pt idx="829">
                  <c:v>26.6</c:v>
                </c:pt>
                <c:pt idx="830">
                  <c:v>25.6</c:v>
                </c:pt>
                <c:pt idx="831">
                  <c:v>24.8</c:v>
                </c:pt>
                <c:pt idx="832">
                  <c:v>24.3</c:v>
                </c:pt>
                <c:pt idx="833">
                  <c:v>24.0</c:v>
                </c:pt>
                <c:pt idx="834">
                  <c:v>23.7</c:v>
                </c:pt>
                <c:pt idx="835">
                  <c:v>23.4</c:v>
                </c:pt>
                <c:pt idx="836">
                  <c:v>23.2</c:v>
                </c:pt>
                <c:pt idx="837">
                  <c:v>23.1</c:v>
                </c:pt>
                <c:pt idx="838">
                  <c:v>23.4</c:v>
                </c:pt>
                <c:pt idx="839">
                  <c:v>23.9</c:v>
                </c:pt>
                <c:pt idx="840">
                  <c:v>25.6</c:v>
                </c:pt>
                <c:pt idx="841">
                  <c:v>25.6</c:v>
                </c:pt>
                <c:pt idx="842">
                  <c:v>25.6</c:v>
                </c:pt>
                <c:pt idx="843">
                  <c:v>25.9</c:v>
                </c:pt>
                <c:pt idx="844">
                  <c:v>25.9</c:v>
                </c:pt>
                <c:pt idx="845">
                  <c:v>26.0</c:v>
                </c:pt>
                <c:pt idx="846">
                  <c:v>27.3</c:v>
                </c:pt>
                <c:pt idx="847">
                  <c:v>27.9</c:v>
                </c:pt>
                <c:pt idx="848">
                  <c:v>28.2</c:v>
                </c:pt>
                <c:pt idx="849">
                  <c:v>28.1</c:v>
                </c:pt>
                <c:pt idx="850">
                  <c:v>28.0</c:v>
                </c:pt>
                <c:pt idx="851">
                  <c:v>28.0</c:v>
                </c:pt>
                <c:pt idx="852">
                  <c:v>28.0</c:v>
                </c:pt>
                <c:pt idx="853">
                  <c:v>28.2</c:v>
                </c:pt>
                <c:pt idx="854">
                  <c:v>28.4</c:v>
                </c:pt>
                <c:pt idx="855">
                  <c:v>28.5</c:v>
                </c:pt>
                <c:pt idx="856">
                  <c:v>28.5</c:v>
                </c:pt>
                <c:pt idx="857">
                  <c:v>28.5</c:v>
                </c:pt>
                <c:pt idx="858">
                  <c:v>28.6</c:v>
                </c:pt>
                <c:pt idx="859">
                  <c:v>28.7</c:v>
                </c:pt>
                <c:pt idx="860">
                  <c:v>28.7</c:v>
                </c:pt>
                <c:pt idx="861">
                  <c:v>28.7</c:v>
                </c:pt>
                <c:pt idx="862">
                  <c:v>28.7</c:v>
                </c:pt>
                <c:pt idx="863">
                  <c:v>28.7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2248568"/>
        <c:axId val="2122254344"/>
      </c:lineChart>
      <c:catAx>
        <c:axId val="2122248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/>
                </a:pPr>
                <a:r>
                  <a:rPr lang="en-US" sz="1200" b="1"/>
                  <a:t>Date</a:t>
                </a:r>
              </a:p>
            </c:rich>
          </c:tx>
          <c:layout/>
          <c:overlay val="0"/>
        </c:title>
        <c:numFmt formatCode="m/d/yyyy" sourceLinked="0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27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22254344"/>
        <c:crosses val="autoZero"/>
        <c:auto val="1"/>
        <c:lblAlgn val="ctr"/>
        <c:lblOffset val="100"/>
        <c:tickLblSkip val="99"/>
        <c:tickMarkSkip val="384"/>
        <c:noMultiLvlLbl val="0"/>
      </c:catAx>
      <c:valAx>
        <c:axId val="212225434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Salinity (ppt)</a:t>
                </a:r>
              </a:p>
            </c:rich>
          </c:tx>
          <c:layout>
            <c:manualLayout>
              <c:xMode val="edge"/>
              <c:yMode val="edge"/>
              <c:x val="0.0191387559808612"/>
              <c:y val="0.31529850746268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222485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0"/>
          <c:y val="0.157130941965588"/>
          <c:w val="0.679425837320577"/>
          <c:h val="0.0590796019900498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85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7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Dissolved Oxygen at the JCNERR SWMP Station:Chest</a:t>
            </a:r>
            <a:r>
              <a:rPr lang="en-US" baseline="0"/>
              <a:t>nut Neck</a:t>
            </a:r>
            <a:endParaRPr lang="en-US"/>
          </a:p>
          <a:p>
            <a:pPr>
              <a:defRPr sz="2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10/25/12-11/2/12</a:t>
            </a:r>
          </a:p>
        </c:rich>
      </c:tx>
      <c:layout>
        <c:manualLayout>
          <c:xMode val="edge"/>
          <c:yMode val="edge"/>
          <c:x val="0.000249015748031496"/>
          <c:y val="0.00020691163604549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5137518128265"/>
          <c:y val="0.320298534062453"/>
          <c:w val="0.78574348457339"/>
          <c:h val="0.483551567227282"/>
        </c:manualLayout>
      </c:layout>
      <c:lineChart>
        <c:grouping val="standard"/>
        <c:varyColors val="0"/>
        <c:ser>
          <c:idx val="2"/>
          <c:order val="0"/>
          <c:tx>
            <c:strRef>
              <c:f>'all jcnerr WQ stations Sandy an'!$M$2</c:f>
              <c:strCache>
                <c:ptCount val="1"/>
                <c:pt idx="0">
                  <c:v>Chestnut Neck</c:v>
                </c:pt>
              </c:strCache>
            </c:strRef>
          </c:tx>
          <c:spPr>
            <a:ln w="25400">
              <a:solidFill>
                <a:srgbClr val="FF6600"/>
              </a:solidFill>
              <a:prstDash val="solid"/>
            </a:ln>
          </c:spPr>
          <c:marker>
            <c:symbol val="none"/>
          </c:marker>
          <c:cat>
            <c:strRef>
              <c:f>'all jcnerr WQ stations Sandy an'!$A:$A</c:f>
              <c:strCache>
                <c:ptCount val="1826"/>
                <c:pt idx="1">
                  <c:v>Date</c:v>
                </c:pt>
                <c:pt idx="2">
                  <c:v>10/25/2012</c:v>
                </c:pt>
                <c:pt idx="3">
                  <c:v>10/25/2012</c:v>
                </c:pt>
                <c:pt idx="4">
                  <c:v>10/25/2012</c:v>
                </c:pt>
                <c:pt idx="5">
                  <c:v>10/25/2012</c:v>
                </c:pt>
                <c:pt idx="6">
                  <c:v>10/25/2012</c:v>
                </c:pt>
                <c:pt idx="7">
                  <c:v>10/25/2012</c:v>
                </c:pt>
                <c:pt idx="8">
                  <c:v>10/25/2012</c:v>
                </c:pt>
                <c:pt idx="9">
                  <c:v>10/25/2012</c:v>
                </c:pt>
                <c:pt idx="10">
                  <c:v>10/25/2012</c:v>
                </c:pt>
                <c:pt idx="11">
                  <c:v>10/25/2012</c:v>
                </c:pt>
                <c:pt idx="12">
                  <c:v>10/25/2012</c:v>
                </c:pt>
                <c:pt idx="13">
                  <c:v>10/25/2012</c:v>
                </c:pt>
                <c:pt idx="14">
                  <c:v>10/25/2012</c:v>
                </c:pt>
                <c:pt idx="15">
                  <c:v>10/25/2012</c:v>
                </c:pt>
                <c:pt idx="16">
                  <c:v>10/25/2012</c:v>
                </c:pt>
                <c:pt idx="17">
                  <c:v>10/25/2012</c:v>
                </c:pt>
                <c:pt idx="18">
                  <c:v>10/25/2012</c:v>
                </c:pt>
                <c:pt idx="19">
                  <c:v>10/25/2012</c:v>
                </c:pt>
                <c:pt idx="20">
                  <c:v>10/25/2012</c:v>
                </c:pt>
                <c:pt idx="21">
                  <c:v>10/25/2012</c:v>
                </c:pt>
                <c:pt idx="22">
                  <c:v>10/25/2012</c:v>
                </c:pt>
                <c:pt idx="23">
                  <c:v>10/25/2012</c:v>
                </c:pt>
                <c:pt idx="24">
                  <c:v>10/25/2012</c:v>
                </c:pt>
                <c:pt idx="25">
                  <c:v>10/25/2012</c:v>
                </c:pt>
                <c:pt idx="26">
                  <c:v>10/25/2012</c:v>
                </c:pt>
                <c:pt idx="27">
                  <c:v>10/25/2012</c:v>
                </c:pt>
                <c:pt idx="28">
                  <c:v>10/25/2012</c:v>
                </c:pt>
                <c:pt idx="29">
                  <c:v>10/25/2012</c:v>
                </c:pt>
                <c:pt idx="30">
                  <c:v>10/25/2012</c:v>
                </c:pt>
                <c:pt idx="31">
                  <c:v>10/25/2012</c:v>
                </c:pt>
                <c:pt idx="32">
                  <c:v>10/25/2012</c:v>
                </c:pt>
                <c:pt idx="33">
                  <c:v>10/25/2012</c:v>
                </c:pt>
                <c:pt idx="34">
                  <c:v>10/25/2012</c:v>
                </c:pt>
                <c:pt idx="35">
                  <c:v>10/25/2012</c:v>
                </c:pt>
                <c:pt idx="36">
                  <c:v>10/25/2012</c:v>
                </c:pt>
                <c:pt idx="37">
                  <c:v>10/25/2012</c:v>
                </c:pt>
                <c:pt idx="38">
                  <c:v>10/25/2012</c:v>
                </c:pt>
                <c:pt idx="39">
                  <c:v>10/25/2012</c:v>
                </c:pt>
                <c:pt idx="40">
                  <c:v>10/25/2012</c:v>
                </c:pt>
                <c:pt idx="41">
                  <c:v>10/25/2012</c:v>
                </c:pt>
                <c:pt idx="42">
                  <c:v>10/25/2012</c:v>
                </c:pt>
                <c:pt idx="43">
                  <c:v>10/25/2012</c:v>
                </c:pt>
                <c:pt idx="44">
                  <c:v>10/25/2012</c:v>
                </c:pt>
                <c:pt idx="45">
                  <c:v>10/25/2012</c:v>
                </c:pt>
                <c:pt idx="46">
                  <c:v>10/25/2012</c:v>
                </c:pt>
                <c:pt idx="47">
                  <c:v>10/25/2012</c:v>
                </c:pt>
                <c:pt idx="48">
                  <c:v>10/25/2012</c:v>
                </c:pt>
                <c:pt idx="49">
                  <c:v>10/25/2012</c:v>
                </c:pt>
                <c:pt idx="50">
                  <c:v>10/25/2012</c:v>
                </c:pt>
                <c:pt idx="51">
                  <c:v>10/25/2012</c:v>
                </c:pt>
                <c:pt idx="52">
                  <c:v>10/25/2012</c:v>
                </c:pt>
                <c:pt idx="53">
                  <c:v>10/25/2012</c:v>
                </c:pt>
                <c:pt idx="54">
                  <c:v>10/25/2012</c:v>
                </c:pt>
                <c:pt idx="55">
                  <c:v>10/25/2012</c:v>
                </c:pt>
                <c:pt idx="56">
                  <c:v>10/25/2012</c:v>
                </c:pt>
                <c:pt idx="57">
                  <c:v>10/25/2012</c:v>
                </c:pt>
                <c:pt idx="58">
                  <c:v>10/25/2012</c:v>
                </c:pt>
                <c:pt idx="59">
                  <c:v>10/25/2012</c:v>
                </c:pt>
                <c:pt idx="60">
                  <c:v>10/25/2012</c:v>
                </c:pt>
                <c:pt idx="61">
                  <c:v>10/25/2012</c:v>
                </c:pt>
                <c:pt idx="62">
                  <c:v>10/25/2012</c:v>
                </c:pt>
                <c:pt idx="63">
                  <c:v>10/25/2012</c:v>
                </c:pt>
                <c:pt idx="64">
                  <c:v>10/25/2012</c:v>
                </c:pt>
                <c:pt idx="65">
                  <c:v>10/25/2012</c:v>
                </c:pt>
                <c:pt idx="66">
                  <c:v>10/25/2012</c:v>
                </c:pt>
                <c:pt idx="67">
                  <c:v>10/25/2012</c:v>
                </c:pt>
                <c:pt idx="68">
                  <c:v>10/25/2012</c:v>
                </c:pt>
                <c:pt idx="69">
                  <c:v>10/25/2012</c:v>
                </c:pt>
                <c:pt idx="70">
                  <c:v>10/25/2012</c:v>
                </c:pt>
                <c:pt idx="71">
                  <c:v>10/25/2012</c:v>
                </c:pt>
                <c:pt idx="72">
                  <c:v>10/25/2012</c:v>
                </c:pt>
                <c:pt idx="73">
                  <c:v>10/25/2012</c:v>
                </c:pt>
                <c:pt idx="74">
                  <c:v>10/25/2012</c:v>
                </c:pt>
                <c:pt idx="75">
                  <c:v>10/25/2012</c:v>
                </c:pt>
                <c:pt idx="76">
                  <c:v>10/25/2012</c:v>
                </c:pt>
                <c:pt idx="77">
                  <c:v>10/25/2012</c:v>
                </c:pt>
                <c:pt idx="78">
                  <c:v>10/25/2012</c:v>
                </c:pt>
                <c:pt idx="79">
                  <c:v>10/25/2012</c:v>
                </c:pt>
                <c:pt idx="80">
                  <c:v>10/25/2012</c:v>
                </c:pt>
                <c:pt idx="81">
                  <c:v>10/25/2012</c:v>
                </c:pt>
                <c:pt idx="82">
                  <c:v>10/25/2012</c:v>
                </c:pt>
                <c:pt idx="83">
                  <c:v>10/25/2012</c:v>
                </c:pt>
                <c:pt idx="84">
                  <c:v>10/25/2012</c:v>
                </c:pt>
                <c:pt idx="85">
                  <c:v>10/25/2012</c:v>
                </c:pt>
                <c:pt idx="86">
                  <c:v>10/25/2012</c:v>
                </c:pt>
                <c:pt idx="87">
                  <c:v>10/25/2012</c:v>
                </c:pt>
                <c:pt idx="88">
                  <c:v>10/25/2012</c:v>
                </c:pt>
                <c:pt idx="89">
                  <c:v>10/25/2012</c:v>
                </c:pt>
                <c:pt idx="90">
                  <c:v>10/25/2012</c:v>
                </c:pt>
                <c:pt idx="91">
                  <c:v>10/25/2012</c:v>
                </c:pt>
                <c:pt idx="92">
                  <c:v>10/25/2012</c:v>
                </c:pt>
                <c:pt idx="93">
                  <c:v>10/25/2012</c:v>
                </c:pt>
                <c:pt idx="94">
                  <c:v>10/25/2012</c:v>
                </c:pt>
                <c:pt idx="95">
                  <c:v>10/25/2012</c:v>
                </c:pt>
                <c:pt idx="96">
                  <c:v>10/25/2012</c:v>
                </c:pt>
                <c:pt idx="97">
                  <c:v>10/25/2012</c:v>
                </c:pt>
                <c:pt idx="98">
                  <c:v>10/26/2012</c:v>
                </c:pt>
                <c:pt idx="99">
                  <c:v>10/26/2012</c:v>
                </c:pt>
                <c:pt idx="100">
                  <c:v>10/26/2012</c:v>
                </c:pt>
                <c:pt idx="101">
                  <c:v>10/26/2012</c:v>
                </c:pt>
                <c:pt idx="102">
                  <c:v>10/26/2012</c:v>
                </c:pt>
                <c:pt idx="103">
                  <c:v>10/26/2012</c:v>
                </c:pt>
                <c:pt idx="104">
                  <c:v>10/26/2012</c:v>
                </c:pt>
                <c:pt idx="105">
                  <c:v>10/26/2012</c:v>
                </c:pt>
                <c:pt idx="106">
                  <c:v>10/26/2012</c:v>
                </c:pt>
                <c:pt idx="107">
                  <c:v>10/26/2012</c:v>
                </c:pt>
                <c:pt idx="108">
                  <c:v>10/26/2012</c:v>
                </c:pt>
                <c:pt idx="109">
                  <c:v>10/26/2012</c:v>
                </c:pt>
                <c:pt idx="110">
                  <c:v>10/26/2012</c:v>
                </c:pt>
                <c:pt idx="111">
                  <c:v>10/26/2012</c:v>
                </c:pt>
                <c:pt idx="112">
                  <c:v>10/26/2012</c:v>
                </c:pt>
                <c:pt idx="113">
                  <c:v>10/26/2012</c:v>
                </c:pt>
                <c:pt idx="114">
                  <c:v>10/26/2012</c:v>
                </c:pt>
                <c:pt idx="115">
                  <c:v>10/26/2012</c:v>
                </c:pt>
                <c:pt idx="116">
                  <c:v>10/26/2012</c:v>
                </c:pt>
                <c:pt idx="117">
                  <c:v>10/26/2012</c:v>
                </c:pt>
                <c:pt idx="118">
                  <c:v>10/26/2012</c:v>
                </c:pt>
                <c:pt idx="119">
                  <c:v>10/26/2012</c:v>
                </c:pt>
                <c:pt idx="120">
                  <c:v>10/26/2012</c:v>
                </c:pt>
                <c:pt idx="121">
                  <c:v>10/26/2012</c:v>
                </c:pt>
                <c:pt idx="122">
                  <c:v>10/26/2012</c:v>
                </c:pt>
                <c:pt idx="123">
                  <c:v>10/26/2012</c:v>
                </c:pt>
                <c:pt idx="124">
                  <c:v>10/26/2012</c:v>
                </c:pt>
                <c:pt idx="125">
                  <c:v>10/26/2012</c:v>
                </c:pt>
                <c:pt idx="126">
                  <c:v>10/26/2012</c:v>
                </c:pt>
                <c:pt idx="127">
                  <c:v>10/26/2012</c:v>
                </c:pt>
                <c:pt idx="128">
                  <c:v>10/26/2012</c:v>
                </c:pt>
                <c:pt idx="129">
                  <c:v>10/26/2012</c:v>
                </c:pt>
                <c:pt idx="130">
                  <c:v>10/26/2012</c:v>
                </c:pt>
                <c:pt idx="131">
                  <c:v>10/26/2012</c:v>
                </c:pt>
                <c:pt idx="132">
                  <c:v>10/26/2012</c:v>
                </c:pt>
                <c:pt idx="133">
                  <c:v>10/26/2012</c:v>
                </c:pt>
                <c:pt idx="134">
                  <c:v>10/26/2012</c:v>
                </c:pt>
                <c:pt idx="135">
                  <c:v>10/26/2012</c:v>
                </c:pt>
                <c:pt idx="136">
                  <c:v>10/26/2012</c:v>
                </c:pt>
                <c:pt idx="137">
                  <c:v>10/26/2012</c:v>
                </c:pt>
                <c:pt idx="138">
                  <c:v>10/26/2012</c:v>
                </c:pt>
                <c:pt idx="139">
                  <c:v>10/26/2012</c:v>
                </c:pt>
                <c:pt idx="140">
                  <c:v>10/26/2012</c:v>
                </c:pt>
                <c:pt idx="141">
                  <c:v>10/26/2012</c:v>
                </c:pt>
                <c:pt idx="142">
                  <c:v>10/26/2012</c:v>
                </c:pt>
                <c:pt idx="143">
                  <c:v>10/26/2012</c:v>
                </c:pt>
                <c:pt idx="144">
                  <c:v>10/26/2012</c:v>
                </c:pt>
                <c:pt idx="145">
                  <c:v>10/26/2012</c:v>
                </c:pt>
                <c:pt idx="146">
                  <c:v>10/26/2012</c:v>
                </c:pt>
                <c:pt idx="147">
                  <c:v>10/26/2012</c:v>
                </c:pt>
                <c:pt idx="148">
                  <c:v>10/26/2012</c:v>
                </c:pt>
                <c:pt idx="149">
                  <c:v>10/26/2012</c:v>
                </c:pt>
                <c:pt idx="150">
                  <c:v>10/26/2012</c:v>
                </c:pt>
                <c:pt idx="151">
                  <c:v>10/26/2012</c:v>
                </c:pt>
                <c:pt idx="152">
                  <c:v>10/26/2012</c:v>
                </c:pt>
                <c:pt idx="153">
                  <c:v>10/26/2012</c:v>
                </c:pt>
                <c:pt idx="154">
                  <c:v>10/26/2012</c:v>
                </c:pt>
                <c:pt idx="155">
                  <c:v>10/26/2012</c:v>
                </c:pt>
                <c:pt idx="156">
                  <c:v>10/26/2012</c:v>
                </c:pt>
                <c:pt idx="157">
                  <c:v>10/26/2012</c:v>
                </c:pt>
                <c:pt idx="158">
                  <c:v>10/26/2012</c:v>
                </c:pt>
                <c:pt idx="159">
                  <c:v>10/26/2012</c:v>
                </c:pt>
                <c:pt idx="160">
                  <c:v>10/26/2012</c:v>
                </c:pt>
                <c:pt idx="161">
                  <c:v>10/26/2012</c:v>
                </c:pt>
                <c:pt idx="162">
                  <c:v>10/26/2012</c:v>
                </c:pt>
                <c:pt idx="163">
                  <c:v>10/26/2012</c:v>
                </c:pt>
                <c:pt idx="164">
                  <c:v>10/26/2012</c:v>
                </c:pt>
                <c:pt idx="165">
                  <c:v>10/26/2012</c:v>
                </c:pt>
                <c:pt idx="166">
                  <c:v>10/26/2012</c:v>
                </c:pt>
                <c:pt idx="167">
                  <c:v>10/26/2012</c:v>
                </c:pt>
                <c:pt idx="168">
                  <c:v>10/26/2012</c:v>
                </c:pt>
                <c:pt idx="169">
                  <c:v>10/26/2012</c:v>
                </c:pt>
                <c:pt idx="170">
                  <c:v>10/26/2012</c:v>
                </c:pt>
                <c:pt idx="171">
                  <c:v>10/26/2012</c:v>
                </c:pt>
                <c:pt idx="172">
                  <c:v>10/26/2012</c:v>
                </c:pt>
                <c:pt idx="173">
                  <c:v>10/26/2012</c:v>
                </c:pt>
                <c:pt idx="174">
                  <c:v>10/26/2012</c:v>
                </c:pt>
                <c:pt idx="175">
                  <c:v>10/26/2012</c:v>
                </c:pt>
                <c:pt idx="176">
                  <c:v>10/26/2012</c:v>
                </c:pt>
                <c:pt idx="177">
                  <c:v>10/26/2012</c:v>
                </c:pt>
                <c:pt idx="178">
                  <c:v>10/26/2012</c:v>
                </c:pt>
                <c:pt idx="179">
                  <c:v>10/26/2012</c:v>
                </c:pt>
                <c:pt idx="180">
                  <c:v>10/26/2012</c:v>
                </c:pt>
                <c:pt idx="181">
                  <c:v>10/26/2012</c:v>
                </c:pt>
                <c:pt idx="182">
                  <c:v>10/26/2012</c:v>
                </c:pt>
                <c:pt idx="183">
                  <c:v>10/26/2012</c:v>
                </c:pt>
                <c:pt idx="184">
                  <c:v>10/26/2012</c:v>
                </c:pt>
                <c:pt idx="185">
                  <c:v>10/26/2012</c:v>
                </c:pt>
                <c:pt idx="186">
                  <c:v>10/26/2012</c:v>
                </c:pt>
                <c:pt idx="187">
                  <c:v>10/26/2012</c:v>
                </c:pt>
                <c:pt idx="188">
                  <c:v>10/26/2012</c:v>
                </c:pt>
                <c:pt idx="189">
                  <c:v>10/26/2012</c:v>
                </c:pt>
                <c:pt idx="190">
                  <c:v>10/26/2012</c:v>
                </c:pt>
                <c:pt idx="191">
                  <c:v>10/26/2012</c:v>
                </c:pt>
                <c:pt idx="192">
                  <c:v>10/26/2012</c:v>
                </c:pt>
                <c:pt idx="193">
                  <c:v>10/26/2012</c:v>
                </c:pt>
                <c:pt idx="194">
                  <c:v>10/27/2012</c:v>
                </c:pt>
                <c:pt idx="195">
                  <c:v>10/27/2012</c:v>
                </c:pt>
                <c:pt idx="196">
                  <c:v>10/27/2012</c:v>
                </c:pt>
                <c:pt idx="197">
                  <c:v>10/27/2012</c:v>
                </c:pt>
                <c:pt idx="198">
                  <c:v>10/27/2012</c:v>
                </c:pt>
                <c:pt idx="199">
                  <c:v>10/27/2012</c:v>
                </c:pt>
                <c:pt idx="200">
                  <c:v>10/27/2012</c:v>
                </c:pt>
                <c:pt idx="201">
                  <c:v>10/27/2012</c:v>
                </c:pt>
                <c:pt idx="202">
                  <c:v>10/27/2012</c:v>
                </c:pt>
                <c:pt idx="203">
                  <c:v>10/27/2012</c:v>
                </c:pt>
                <c:pt idx="204">
                  <c:v>10/27/2012</c:v>
                </c:pt>
                <c:pt idx="205">
                  <c:v>10/27/2012</c:v>
                </c:pt>
                <c:pt idx="206">
                  <c:v>10/27/2012</c:v>
                </c:pt>
                <c:pt idx="207">
                  <c:v>10/27/2012</c:v>
                </c:pt>
                <c:pt idx="208">
                  <c:v>10/27/2012</c:v>
                </c:pt>
                <c:pt idx="209">
                  <c:v>10/27/2012</c:v>
                </c:pt>
                <c:pt idx="210">
                  <c:v>10/27/2012</c:v>
                </c:pt>
                <c:pt idx="211">
                  <c:v>10/27/2012</c:v>
                </c:pt>
                <c:pt idx="212">
                  <c:v>10/27/2012</c:v>
                </c:pt>
                <c:pt idx="213">
                  <c:v>10/27/2012</c:v>
                </c:pt>
                <c:pt idx="214">
                  <c:v>10/27/2012</c:v>
                </c:pt>
                <c:pt idx="215">
                  <c:v>10/27/2012</c:v>
                </c:pt>
                <c:pt idx="216">
                  <c:v>10/27/2012</c:v>
                </c:pt>
                <c:pt idx="217">
                  <c:v>10/27/2012</c:v>
                </c:pt>
                <c:pt idx="218">
                  <c:v>10/27/2012</c:v>
                </c:pt>
                <c:pt idx="219">
                  <c:v>10/27/2012</c:v>
                </c:pt>
                <c:pt idx="220">
                  <c:v>10/27/2012</c:v>
                </c:pt>
                <c:pt idx="221">
                  <c:v>10/27/2012</c:v>
                </c:pt>
                <c:pt idx="222">
                  <c:v>10/27/2012</c:v>
                </c:pt>
                <c:pt idx="223">
                  <c:v>10/27/2012</c:v>
                </c:pt>
                <c:pt idx="224">
                  <c:v>10/27/2012</c:v>
                </c:pt>
                <c:pt idx="225">
                  <c:v>10/27/2012</c:v>
                </c:pt>
                <c:pt idx="226">
                  <c:v>10/27/2012</c:v>
                </c:pt>
                <c:pt idx="227">
                  <c:v>10/27/2012</c:v>
                </c:pt>
                <c:pt idx="228">
                  <c:v>10/27/2012</c:v>
                </c:pt>
                <c:pt idx="229">
                  <c:v>10/27/2012</c:v>
                </c:pt>
                <c:pt idx="230">
                  <c:v>10/27/2012</c:v>
                </c:pt>
                <c:pt idx="231">
                  <c:v>10/27/2012</c:v>
                </c:pt>
                <c:pt idx="232">
                  <c:v>10/27/2012</c:v>
                </c:pt>
                <c:pt idx="233">
                  <c:v>10/27/2012</c:v>
                </c:pt>
                <c:pt idx="234">
                  <c:v>10/27/2012</c:v>
                </c:pt>
                <c:pt idx="235">
                  <c:v>10/27/2012</c:v>
                </c:pt>
                <c:pt idx="236">
                  <c:v>10/27/2012</c:v>
                </c:pt>
                <c:pt idx="237">
                  <c:v>10/27/2012</c:v>
                </c:pt>
                <c:pt idx="238">
                  <c:v>10/27/2012</c:v>
                </c:pt>
                <c:pt idx="239">
                  <c:v>10/27/2012</c:v>
                </c:pt>
                <c:pt idx="240">
                  <c:v>10/27/2012</c:v>
                </c:pt>
                <c:pt idx="241">
                  <c:v>10/27/2012</c:v>
                </c:pt>
                <c:pt idx="242">
                  <c:v>10/27/2012</c:v>
                </c:pt>
                <c:pt idx="243">
                  <c:v>10/27/2012</c:v>
                </c:pt>
                <c:pt idx="244">
                  <c:v>10/27/2012</c:v>
                </c:pt>
                <c:pt idx="245">
                  <c:v>10/27/2012</c:v>
                </c:pt>
                <c:pt idx="246">
                  <c:v>10/27/2012</c:v>
                </c:pt>
                <c:pt idx="247">
                  <c:v>10/27/2012</c:v>
                </c:pt>
                <c:pt idx="248">
                  <c:v>10/27/2012</c:v>
                </c:pt>
                <c:pt idx="249">
                  <c:v>10/27/2012</c:v>
                </c:pt>
                <c:pt idx="250">
                  <c:v>10/27/2012</c:v>
                </c:pt>
                <c:pt idx="251">
                  <c:v>10/27/2012</c:v>
                </c:pt>
                <c:pt idx="252">
                  <c:v>10/27/2012</c:v>
                </c:pt>
                <c:pt idx="253">
                  <c:v>10/27/2012</c:v>
                </c:pt>
                <c:pt idx="254">
                  <c:v>10/27/2012</c:v>
                </c:pt>
                <c:pt idx="255">
                  <c:v>10/27/2012</c:v>
                </c:pt>
                <c:pt idx="256">
                  <c:v>10/27/2012</c:v>
                </c:pt>
                <c:pt idx="257">
                  <c:v>10/27/2012</c:v>
                </c:pt>
                <c:pt idx="258">
                  <c:v>10/27/2012</c:v>
                </c:pt>
                <c:pt idx="259">
                  <c:v>10/27/2012</c:v>
                </c:pt>
                <c:pt idx="260">
                  <c:v>10/27/2012</c:v>
                </c:pt>
                <c:pt idx="261">
                  <c:v>10/27/2012</c:v>
                </c:pt>
                <c:pt idx="262">
                  <c:v>10/27/2012</c:v>
                </c:pt>
                <c:pt idx="263">
                  <c:v>10/27/2012</c:v>
                </c:pt>
                <c:pt idx="264">
                  <c:v>10/27/2012</c:v>
                </c:pt>
                <c:pt idx="265">
                  <c:v>10/27/2012</c:v>
                </c:pt>
                <c:pt idx="266">
                  <c:v>10/27/2012</c:v>
                </c:pt>
                <c:pt idx="267">
                  <c:v>10/27/2012</c:v>
                </c:pt>
                <c:pt idx="268">
                  <c:v>10/27/2012</c:v>
                </c:pt>
                <c:pt idx="269">
                  <c:v>10/27/2012</c:v>
                </c:pt>
                <c:pt idx="270">
                  <c:v>10/27/2012</c:v>
                </c:pt>
                <c:pt idx="271">
                  <c:v>10/27/2012</c:v>
                </c:pt>
                <c:pt idx="272">
                  <c:v>10/27/2012</c:v>
                </c:pt>
                <c:pt idx="273">
                  <c:v>10/27/2012</c:v>
                </c:pt>
                <c:pt idx="274">
                  <c:v>10/27/2012</c:v>
                </c:pt>
                <c:pt idx="275">
                  <c:v>10/27/2012</c:v>
                </c:pt>
                <c:pt idx="276">
                  <c:v>10/27/2012</c:v>
                </c:pt>
                <c:pt idx="277">
                  <c:v>10/27/2012</c:v>
                </c:pt>
                <c:pt idx="278">
                  <c:v>10/27/2012</c:v>
                </c:pt>
                <c:pt idx="279">
                  <c:v>10/27/2012</c:v>
                </c:pt>
                <c:pt idx="280">
                  <c:v>10/27/2012</c:v>
                </c:pt>
                <c:pt idx="281">
                  <c:v>10/27/2012</c:v>
                </c:pt>
                <c:pt idx="282">
                  <c:v>10/27/2012</c:v>
                </c:pt>
                <c:pt idx="283">
                  <c:v>10/27/2012</c:v>
                </c:pt>
                <c:pt idx="284">
                  <c:v>10/27/2012</c:v>
                </c:pt>
                <c:pt idx="285">
                  <c:v>10/27/2012</c:v>
                </c:pt>
                <c:pt idx="286">
                  <c:v>10/27/2012</c:v>
                </c:pt>
                <c:pt idx="287">
                  <c:v>10/27/2012</c:v>
                </c:pt>
                <c:pt idx="288">
                  <c:v>10/27/2012</c:v>
                </c:pt>
                <c:pt idx="289">
                  <c:v>10/27/2012</c:v>
                </c:pt>
                <c:pt idx="290">
                  <c:v>10/28/2012</c:v>
                </c:pt>
                <c:pt idx="291">
                  <c:v>10/28/2012</c:v>
                </c:pt>
                <c:pt idx="292">
                  <c:v>10/28/2012</c:v>
                </c:pt>
                <c:pt idx="293">
                  <c:v>10/28/2012</c:v>
                </c:pt>
                <c:pt idx="294">
                  <c:v>10/28/2012</c:v>
                </c:pt>
                <c:pt idx="295">
                  <c:v>10/28/2012</c:v>
                </c:pt>
                <c:pt idx="296">
                  <c:v>10/28/2012</c:v>
                </c:pt>
                <c:pt idx="297">
                  <c:v>10/28/2012</c:v>
                </c:pt>
                <c:pt idx="298">
                  <c:v>10/28/2012</c:v>
                </c:pt>
                <c:pt idx="299">
                  <c:v>10/28/2012</c:v>
                </c:pt>
                <c:pt idx="300">
                  <c:v>10/28/2012</c:v>
                </c:pt>
                <c:pt idx="301">
                  <c:v>10/28/2012</c:v>
                </c:pt>
                <c:pt idx="302">
                  <c:v>10/28/2012</c:v>
                </c:pt>
                <c:pt idx="303">
                  <c:v>10/28/2012</c:v>
                </c:pt>
                <c:pt idx="304">
                  <c:v>10/28/2012</c:v>
                </c:pt>
                <c:pt idx="305">
                  <c:v>10/28/2012</c:v>
                </c:pt>
                <c:pt idx="306">
                  <c:v>10/28/2012</c:v>
                </c:pt>
                <c:pt idx="307">
                  <c:v>10/28/2012</c:v>
                </c:pt>
                <c:pt idx="308">
                  <c:v>10/28/2012</c:v>
                </c:pt>
                <c:pt idx="309">
                  <c:v>10/28/2012</c:v>
                </c:pt>
                <c:pt idx="310">
                  <c:v>10/28/2012</c:v>
                </c:pt>
                <c:pt idx="311">
                  <c:v>10/28/2012</c:v>
                </c:pt>
                <c:pt idx="312">
                  <c:v>10/28/2012</c:v>
                </c:pt>
                <c:pt idx="313">
                  <c:v>10/28/2012</c:v>
                </c:pt>
                <c:pt idx="314">
                  <c:v>10/28/2012</c:v>
                </c:pt>
                <c:pt idx="315">
                  <c:v>10/28/2012</c:v>
                </c:pt>
                <c:pt idx="316">
                  <c:v>10/28/2012</c:v>
                </c:pt>
                <c:pt idx="317">
                  <c:v>10/28/2012</c:v>
                </c:pt>
                <c:pt idx="318">
                  <c:v>10/28/2012</c:v>
                </c:pt>
                <c:pt idx="319">
                  <c:v>10/28/2012</c:v>
                </c:pt>
                <c:pt idx="320">
                  <c:v>10/28/2012</c:v>
                </c:pt>
                <c:pt idx="321">
                  <c:v>10/28/2012</c:v>
                </c:pt>
                <c:pt idx="322">
                  <c:v>10/28/2012</c:v>
                </c:pt>
                <c:pt idx="323">
                  <c:v>10/28/2012</c:v>
                </c:pt>
                <c:pt idx="324">
                  <c:v>10/28/2012</c:v>
                </c:pt>
                <c:pt idx="325">
                  <c:v>10/28/2012</c:v>
                </c:pt>
                <c:pt idx="326">
                  <c:v>10/28/2012</c:v>
                </c:pt>
                <c:pt idx="327">
                  <c:v>10/28/2012</c:v>
                </c:pt>
                <c:pt idx="328">
                  <c:v>10/28/2012</c:v>
                </c:pt>
                <c:pt idx="329">
                  <c:v>10/28/2012</c:v>
                </c:pt>
                <c:pt idx="330">
                  <c:v>10/28/2012</c:v>
                </c:pt>
                <c:pt idx="331">
                  <c:v>10/28/2012</c:v>
                </c:pt>
                <c:pt idx="332">
                  <c:v>10/28/2012</c:v>
                </c:pt>
                <c:pt idx="333">
                  <c:v>10/28/2012</c:v>
                </c:pt>
                <c:pt idx="334">
                  <c:v>10/28/2012</c:v>
                </c:pt>
                <c:pt idx="335">
                  <c:v>10/28/2012</c:v>
                </c:pt>
                <c:pt idx="336">
                  <c:v>10/28/2012</c:v>
                </c:pt>
                <c:pt idx="337">
                  <c:v>10/28/2012</c:v>
                </c:pt>
                <c:pt idx="338">
                  <c:v>10/28/2012</c:v>
                </c:pt>
                <c:pt idx="339">
                  <c:v>10/28/2012</c:v>
                </c:pt>
                <c:pt idx="340">
                  <c:v>10/28/2012</c:v>
                </c:pt>
                <c:pt idx="341">
                  <c:v>10/28/2012</c:v>
                </c:pt>
                <c:pt idx="342">
                  <c:v>10/28/2012</c:v>
                </c:pt>
                <c:pt idx="343">
                  <c:v>10/28/2012</c:v>
                </c:pt>
                <c:pt idx="344">
                  <c:v>10/28/2012</c:v>
                </c:pt>
                <c:pt idx="345">
                  <c:v>10/28/2012</c:v>
                </c:pt>
                <c:pt idx="346">
                  <c:v>10/28/2012</c:v>
                </c:pt>
                <c:pt idx="347">
                  <c:v>10/28/2012</c:v>
                </c:pt>
                <c:pt idx="348">
                  <c:v>10/28/2012</c:v>
                </c:pt>
                <c:pt idx="349">
                  <c:v>10/28/2012</c:v>
                </c:pt>
                <c:pt idx="350">
                  <c:v>10/28/2012</c:v>
                </c:pt>
                <c:pt idx="351">
                  <c:v>10/28/2012</c:v>
                </c:pt>
                <c:pt idx="352">
                  <c:v>10/28/2012</c:v>
                </c:pt>
                <c:pt idx="353">
                  <c:v>10/28/2012</c:v>
                </c:pt>
                <c:pt idx="354">
                  <c:v>10/28/2012</c:v>
                </c:pt>
                <c:pt idx="355">
                  <c:v>10/28/2012</c:v>
                </c:pt>
                <c:pt idx="356">
                  <c:v>10/28/2012</c:v>
                </c:pt>
                <c:pt idx="357">
                  <c:v>10/28/2012</c:v>
                </c:pt>
                <c:pt idx="358">
                  <c:v>10/28/2012</c:v>
                </c:pt>
                <c:pt idx="359">
                  <c:v>10/28/2012</c:v>
                </c:pt>
                <c:pt idx="360">
                  <c:v>10/28/2012</c:v>
                </c:pt>
                <c:pt idx="361">
                  <c:v>10/28/2012</c:v>
                </c:pt>
                <c:pt idx="362">
                  <c:v>10/28/2012</c:v>
                </c:pt>
                <c:pt idx="363">
                  <c:v>10/28/2012</c:v>
                </c:pt>
                <c:pt idx="364">
                  <c:v>10/28/2012</c:v>
                </c:pt>
                <c:pt idx="365">
                  <c:v>10/28/2012</c:v>
                </c:pt>
                <c:pt idx="366">
                  <c:v>10/28/2012</c:v>
                </c:pt>
                <c:pt idx="367">
                  <c:v>10/28/2012</c:v>
                </c:pt>
                <c:pt idx="368">
                  <c:v>10/28/2012</c:v>
                </c:pt>
                <c:pt idx="369">
                  <c:v>10/28/2012</c:v>
                </c:pt>
                <c:pt idx="370">
                  <c:v>10/28/2012</c:v>
                </c:pt>
                <c:pt idx="371">
                  <c:v>10/28/2012</c:v>
                </c:pt>
                <c:pt idx="372">
                  <c:v>10/28/2012</c:v>
                </c:pt>
                <c:pt idx="373">
                  <c:v>10/28/2012</c:v>
                </c:pt>
                <c:pt idx="374">
                  <c:v>10/28/2012</c:v>
                </c:pt>
                <c:pt idx="375">
                  <c:v>10/28/2012</c:v>
                </c:pt>
                <c:pt idx="376">
                  <c:v>10/28/2012</c:v>
                </c:pt>
                <c:pt idx="377">
                  <c:v>10/28/2012</c:v>
                </c:pt>
                <c:pt idx="378">
                  <c:v>10/28/2012</c:v>
                </c:pt>
                <c:pt idx="379">
                  <c:v>10/28/2012</c:v>
                </c:pt>
                <c:pt idx="380">
                  <c:v>10/28/2012</c:v>
                </c:pt>
                <c:pt idx="381">
                  <c:v>10/28/2012</c:v>
                </c:pt>
                <c:pt idx="382">
                  <c:v>10/28/2012</c:v>
                </c:pt>
                <c:pt idx="383">
                  <c:v>10/28/2012</c:v>
                </c:pt>
                <c:pt idx="384">
                  <c:v>10/28/2012</c:v>
                </c:pt>
                <c:pt idx="385">
                  <c:v>10/28/2012</c:v>
                </c:pt>
                <c:pt idx="386">
                  <c:v>10/29/2012</c:v>
                </c:pt>
                <c:pt idx="387">
                  <c:v>10/29/2012</c:v>
                </c:pt>
                <c:pt idx="388">
                  <c:v>10/29/2012</c:v>
                </c:pt>
                <c:pt idx="389">
                  <c:v>10/29/2012</c:v>
                </c:pt>
                <c:pt idx="390">
                  <c:v>10/29/2012</c:v>
                </c:pt>
                <c:pt idx="391">
                  <c:v>10/29/2012</c:v>
                </c:pt>
                <c:pt idx="392">
                  <c:v>10/29/2012</c:v>
                </c:pt>
                <c:pt idx="393">
                  <c:v>10/29/2012</c:v>
                </c:pt>
                <c:pt idx="394">
                  <c:v>10/29/2012</c:v>
                </c:pt>
                <c:pt idx="395">
                  <c:v>10/29/2012</c:v>
                </c:pt>
                <c:pt idx="396">
                  <c:v>10/29/2012</c:v>
                </c:pt>
                <c:pt idx="397">
                  <c:v>10/29/2012</c:v>
                </c:pt>
                <c:pt idx="398">
                  <c:v>10/29/2012</c:v>
                </c:pt>
                <c:pt idx="399">
                  <c:v>10/29/2012</c:v>
                </c:pt>
                <c:pt idx="400">
                  <c:v>10/29/2012</c:v>
                </c:pt>
                <c:pt idx="401">
                  <c:v>10/29/2012</c:v>
                </c:pt>
                <c:pt idx="402">
                  <c:v>10/29/2012</c:v>
                </c:pt>
                <c:pt idx="403">
                  <c:v>10/29/2012</c:v>
                </c:pt>
                <c:pt idx="404">
                  <c:v>10/29/2012</c:v>
                </c:pt>
                <c:pt idx="405">
                  <c:v>10/29/2012</c:v>
                </c:pt>
                <c:pt idx="406">
                  <c:v>10/29/2012</c:v>
                </c:pt>
                <c:pt idx="407">
                  <c:v>10/29/2012</c:v>
                </c:pt>
                <c:pt idx="408">
                  <c:v>10/29/2012</c:v>
                </c:pt>
                <c:pt idx="409">
                  <c:v>10/29/2012</c:v>
                </c:pt>
                <c:pt idx="410">
                  <c:v>10/29/2012</c:v>
                </c:pt>
                <c:pt idx="411">
                  <c:v>10/29/2012</c:v>
                </c:pt>
                <c:pt idx="412">
                  <c:v>10/29/2012</c:v>
                </c:pt>
                <c:pt idx="413">
                  <c:v>10/29/2012</c:v>
                </c:pt>
                <c:pt idx="414">
                  <c:v>10/29/2012</c:v>
                </c:pt>
                <c:pt idx="415">
                  <c:v>10/29/2012</c:v>
                </c:pt>
                <c:pt idx="416">
                  <c:v>10/29/2012</c:v>
                </c:pt>
                <c:pt idx="417">
                  <c:v>10/29/2012</c:v>
                </c:pt>
                <c:pt idx="418">
                  <c:v>10/29/2012</c:v>
                </c:pt>
                <c:pt idx="419">
                  <c:v>10/29/2012</c:v>
                </c:pt>
                <c:pt idx="420">
                  <c:v>10/29/2012</c:v>
                </c:pt>
                <c:pt idx="421">
                  <c:v>10/29/2012</c:v>
                </c:pt>
                <c:pt idx="422">
                  <c:v>10/29/2012</c:v>
                </c:pt>
                <c:pt idx="423">
                  <c:v>10/29/2012</c:v>
                </c:pt>
                <c:pt idx="424">
                  <c:v>10/29/2012</c:v>
                </c:pt>
                <c:pt idx="425">
                  <c:v>10/29/2012</c:v>
                </c:pt>
                <c:pt idx="426">
                  <c:v>10/29/2012</c:v>
                </c:pt>
                <c:pt idx="427">
                  <c:v>10/29/2012</c:v>
                </c:pt>
                <c:pt idx="428">
                  <c:v>10/29/2012</c:v>
                </c:pt>
                <c:pt idx="429">
                  <c:v>10/29/2012</c:v>
                </c:pt>
                <c:pt idx="430">
                  <c:v>10/29/2012</c:v>
                </c:pt>
                <c:pt idx="431">
                  <c:v>10/29/2012</c:v>
                </c:pt>
                <c:pt idx="432">
                  <c:v>10/29/2012</c:v>
                </c:pt>
                <c:pt idx="433">
                  <c:v>10/29/2012</c:v>
                </c:pt>
                <c:pt idx="434">
                  <c:v>10/29/2012</c:v>
                </c:pt>
                <c:pt idx="435">
                  <c:v>10/29/2012</c:v>
                </c:pt>
                <c:pt idx="436">
                  <c:v>10/29/2012</c:v>
                </c:pt>
                <c:pt idx="437">
                  <c:v>10/29/2012</c:v>
                </c:pt>
                <c:pt idx="438">
                  <c:v>10/29/2012</c:v>
                </c:pt>
                <c:pt idx="439">
                  <c:v>10/29/2012</c:v>
                </c:pt>
                <c:pt idx="440">
                  <c:v>10/29/2012</c:v>
                </c:pt>
                <c:pt idx="441">
                  <c:v>10/29/2012</c:v>
                </c:pt>
                <c:pt idx="442">
                  <c:v>10/29/2012</c:v>
                </c:pt>
                <c:pt idx="443">
                  <c:v>10/29/2012</c:v>
                </c:pt>
                <c:pt idx="444">
                  <c:v>10/29/2012</c:v>
                </c:pt>
                <c:pt idx="445">
                  <c:v>10/29/2012</c:v>
                </c:pt>
                <c:pt idx="446">
                  <c:v>10/29/2012</c:v>
                </c:pt>
                <c:pt idx="447">
                  <c:v>10/29/2012</c:v>
                </c:pt>
                <c:pt idx="448">
                  <c:v>10/29/2012</c:v>
                </c:pt>
                <c:pt idx="449">
                  <c:v>10/29/2012</c:v>
                </c:pt>
                <c:pt idx="450">
                  <c:v>10/29/2012</c:v>
                </c:pt>
                <c:pt idx="451">
                  <c:v>10/29/2012</c:v>
                </c:pt>
                <c:pt idx="452">
                  <c:v>10/29/2012</c:v>
                </c:pt>
                <c:pt idx="453">
                  <c:v>10/29/2012</c:v>
                </c:pt>
                <c:pt idx="454">
                  <c:v>10/29/2012</c:v>
                </c:pt>
                <c:pt idx="455">
                  <c:v>10/29/2012</c:v>
                </c:pt>
                <c:pt idx="456">
                  <c:v>10/29/2012</c:v>
                </c:pt>
                <c:pt idx="457">
                  <c:v>10/29/2012</c:v>
                </c:pt>
                <c:pt idx="458">
                  <c:v>10/29/2012</c:v>
                </c:pt>
                <c:pt idx="459">
                  <c:v>10/29/2012</c:v>
                </c:pt>
                <c:pt idx="460">
                  <c:v>10/29/2012</c:v>
                </c:pt>
                <c:pt idx="461">
                  <c:v>10/29/2012</c:v>
                </c:pt>
                <c:pt idx="462">
                  <c:v>10/29/2012</c:v>
                </c:pt>
                <c:pt idx="463">
                  <c:v>10/29/2012</c:v>
                </c:pt>
                <c:pt idx="464">
                  <c:v>10/29/2012</c:v>
                </c:pt>
                <c:pt idx="465">
                  <c:v>10/29/2012</c:v>
                </c:pt>
                <c:pt idx="466">
                  <c:v>10/29/2012</c:v>
                </c:pt>
                <c:pt idx="467">
                  <c:v>10/29/2012</c:v>
                </c:pt>
                <c:pt idx="468">
                  <c:v>10/29/2012</c:v>
                </c:pt>
                <c:pt idx="469">
                  <c:v>10/29/2012</c:v>
                </c:pt>
                <c:pt idx="470">
                  <c:v>10/29/2012</c:v>
                </c:pt>
                <c:pt idx="471">
                  <c:v>10/29/2012</c:v>
                </c:pt>
                <c:pt idx="472">
                  <c:v>10/29/2012</c:v>
                </c:pt>
                <c:pt idx="473">
                  <c:v>10/29/2012</c:v>
                </c:pt>
                <c:pt idx="474">
                  <c:v>10/29/2012</c:v>
                </c:pt>
                <c:pt idx="475">
                  <c:v>10/29/2012</c:v>
                </c:pt>
                <c:pt idx="476">
                  <c:v>10/29/2012</c:v>
                </c:pt>
                <c:pt idx="477">
                  <c:v>10/29/2012</c:v>
                </c:pt>
                <c:pt idx="478">
                  <c:v>10/29/2012</c:v>
                </c:pt>
                <c:pt idx="479">
                  <c:v>10/29/2012</c:v>
                </c:pt>
                <c:pt idx="480">
                  <c:v>10/29/2012</c:v>
                </c:pt>
                <c:pt idx="481">
                  <c:v>10/29/2012</c:v>
                </c:pt>
                <c:pt idx="482">
                  <c:v>10/30/2012</c:v>
                </c:pt>
                <c:pt idx="483">
                  <c:v>10/30/2012</c:v>
                </c:pt>
                <c:pt idx="484">
                  <c:v>10/30/2012</c:v>
                </c:pt>
                <c:pt idx="485">
                  <c:v>10/30/2012</c:v>
                </c:pt>
                <c:pt idx="486">
                  <c:v>10/30/2012</c:v>
                </c:pt>
                <c:pt idx="487">
                  <c:v>10/30/2012</c:v>
                </c:pt>
                <c:pt idx="488">
                  <c:v>10/30/2012</c:v>
                </c:pt>
                <c:pt idx="489">
                  <c:v>10/30/2012</c:v>
                </c:pt>
                <c:pt idx="490">
                  <c:v>10/30/2012</c:v>
                </c:pt>
                <c:pt idx="491">
                  <c:v>10/30/2012</c:v>
                </c:pt>
                <c:pt idx="492">
                  <c:v>10/30/2012</c:v>
                </c:pt>
                <c:pt idx="493">
                  <c:v>10/30/2012</c:v>
                </c:pt>
                <c:pt idx="494">
                  <c:v>10/30/2012</c:v>
                </c:pt>
                <c:pt idx="495">
                  <c:v>10/30/2012</c:v>
                </c:pt>
                <c:pt idx="496">
                  <c:v>10/30/2012</c:v>
                </c:pt>
                <c:pt idx="497">
                  <c:v>10/30/2012</c:v>
                </c:pt>
                <c:pt idx="498">
                  <c:v>10/30/2012</c:v>
                </c:pt>
                <c:pt idx="499">
                  <c:v>10/30/2012</c:v>
                </c:pt>
                <c:pt idx="500">
                  <c:v>10/30/2012</c:v>
                </c:pt>
                <c:pt idx="501">
                  <c:v>10/30/2012</c:v>
                </c:pt>
                <c:pt idx="502">
                  <c:v>10/30/2012</c:v>
                </c:pt>
                <c:pt idx="503">
                  <c:v>10/30/2012</c:v>
                </c:pt>
                <c:pt idx="504">
                  <c:v>10/30/2012</c:v>
                </c:pt>
                <c:pt idx="505">
                  <c:v>10/30/2012</c:v>
                </c:pt>
                <c:pt idx="506">
                  <c:v>10/30/2012</c:v>
                </c:pt>
                <c:pt idx="507">
                  <c:v>10/30/2012</c:v>
                </c:pt>
                <c:pt idx="508">
                  <c:v>10/30/2012</c:v>
                </c:pt>
                <c:pt idx="509">
                  <c:v>10/30/2012</c:v>
                </c:pt>
                <c:pt idx="510">
                  <c:v>10/30/2012</c:v>
                </c:pt>
                <c:pt idx="511">
                  <c:v>10/30/2012</c:v>
                </c:pt>
                <c:pt idx="512">
                  <c:v>10/30/2012</c:v>
                </c:pt>
                <c:pt idx="513">
                  <c:v>10/30/2012</c:v>
                </c:pt>
                <c:pt idx="514">
                  <c:v>10/30/2012</c:v>
                </c:pt>
                <c:pt idx="515">
                  <c:v>10/30/2012</c:v>
                </c:pt>
                <c:pt idx="516">
                  <c:v>10/30/2012</c:v>
                </c:pt>
                <c:pt idx="517">
                  <c:v>10/30/2012</c:v>
                </c:pt>
                <c:pt idx="518">
                  <c:v>10/30/2012</c:v>
                </c:pt>
                <c:pt idx="519">
                  <c:v>10/30/2012</c:v>
                </c:pt>
                <c:pt idx="520">
                  <c:v>10/30/2012</c:v>
                </c:pt>
                <c:pt idx="521">
                  <c:v>10/30/2012</c:v>
                </c:pt>
                <c:pt idx="522">
                  <c:v>10/30/2012</c:v>
                </c:pt>
                <c:pt idx="523">
                  <c:v>10/30/2012</c:v>
                </c:pt>
                <c:pt idx="524">
                  <c:v>10/30/2012</c:v>
                </c:pt>
                <c:pt idx="525">
                  <c:v>10/30/2012</c:v>
                </c:pt>
                <c:pt idx="526">
                  <c:v>10/30/2012</c:v>
                </c:pt>
                <c:pt idx="527">
                  <c:v>10/30/2012</c:v>
                </c:pt>
                <c:pt idx="528">
                  <c:v>10/30/2012</c:v>
                </c:pt>
                <c:pt idx="529">
                  <c:v>10/30/2012</c:v>
                </c:pt>
                <c:pt idx="530">
                  <c:v>10/30/2012</c:v>
                </c:pt>
                <c:pt idx="531">
                  <c:v>10/30/2012</c:v>
                </c:pt>
                <c:pt idx="532">
                  <c:v>10/30/2012</c:v>
                </c:pt>
                <c:pt idx="533">
                  <c:v>10/30/2012</c:v>
                </c:pt>
                <c:pt idx="534">
                  <c:v>10/30/2012</c:v>
                </c:pt>
                <c:pt idx="535">
                  <c:v>10/30/2012</c:v>
                </c:pt>
                <c:pt idx="536">
                  <c:v>10/30/2012</c:v>
                </c:pt>
                <c:pt idx="537">
                  <c:v>10/30/2012</c:v>
                </c:pt>
                <c:pt idx="538">
                  <c:v>10/30/2012</c:v>
                </c:pt>
                <c:pt idx="539">
                  <c:v>10/30/2012</c:v>
                </c:pt>
                <c:pt idx="540">
                  <c:v>10/30/2012</c:v>
                </c:pt>
                <c:pt idx="541">
                  <c:v>10/30/2012</c:v>
                </c:pt>
                <c:pt idx="542">
                  <c:v>10/30/2012</c:v>
                </c:pt>
                <c:pt idx="543">
                  <c:v>10/30/2012</c:v>
                </c:pt>
                <c:pt idx="544">
                  <c:v>10/30/2012</c:v>
                </c:pt>
                <c:pt idx="545">
                  <c:v>10/30/2012</c:v>
                </c:pt>
                <c:pt idx="546">
                  <c:v>10/30/2012</c:v>
                </c:pt>
                <c:pt idx="547">
                  <c:v>10/30/2012</c:v>
                </c:pt>
                <c:pt idx="548">
                  <c:v>10/30/2012</c:v>
                </c:pt>
                <c:pt idx="549">
                  <c:v>10/30/2012</c:v>
                </c:pt>
                <c:pt idx="550">
                  <c:v>10/30/2012</c:v>
                </c:pt>
                <c:pt idx="551">
                  <c:v>10/30/2012</c:v>
                </c:pt>
                <c:pt idx="552">
                  <c:v>10/30/2012</c:v>
                </c:pt>
                <c:pt idx="553">
                  <c:v>10/30/2012</c:v>
                </c:pt>
                <c:pt idx="554">
                  <c:v>10/30/2012</c:v>
                </c:pt>
                <c:pt idx="555">
                  <c:v>10/30/2012</c:v>
                </c:pt>
                <c:pt idx="556">
                  <c:v>10/30/2012</c:v>
                </c:pt>
                <c:pt idx="557">
                  <c:v>10/30/2012</c:v>
                </c:pt>
                <c:pt idx="558">
                  <c:v>10/30/2012</c:v>
                </c:pt>
                <c:pt idx="559">
                  <c:v>10/30/2012</c:v>
                </c:pt>
                <c:pt idx="560">
                  <c:v>10/30/2012</c:v>
                </c:pt>
                <c:pt idx="561">
                  <c:v>10/30/2012</c:v>
                </c:pt>
                <c:pt idx="562">
                  <c:v>10/30/2012</c:v>
                </c:pt>
                <c:pt idx="563">
                  <c:v>10/30/2012</c:v>
                </c:pt>
                <c:pt idx="564">
                  <c:v>10/30/2012</c:v>
                </c:pt>
                <c:pt idx="565">
                  <c:v>10/30/2012</c:v>
                </c:pt>
                <c:pt idx="566">
                  <c:v>10/30/2012</c:v>
                </c:pt>
                <c:pt idx="567">
                  <c:v>10/30/2012</c:v>
                </c:pt>
                <c:pt idx="568">
                  <c:v>10/30/2012</c:v>
                </c:pt>
                <c:pt idx="569">
                  <c:v>10/30/2012</c:v>
                </c:pt>
                <c:pt idx="570">
                  <c:v>10/30/2012</c:v>
                </c:pt>
                <c:pt idx="571">
                  <c:v>10/30/2012</c:v>
                </c:pt>
                <c:pt idx="572">
                  <c:v>10/30/2012</c:v>
                </c:pt>
                <c:pt idx="573">
                  <c:v>10/30/2012</c:v>
                </c:pt>
                <c:pt idx="574">
                  <c:v>10/30/2012</c:v>
                </c:pt>
                <c:pt idx="575">
                  <c:v>10/30/2012</c:v>
                </c:pt>
                <c:pt idx="576">
                  <c:v>10/30/2012</c:v>
                </c:pt>
                <c:pt idx="577">
                  <c:v>10/30/2012</c:v>
                </c:pt>
                <c:pt idx="578">
                  <c:v>10/31/2012</c:v>
                </c:pt>
                <c:pt idx="579">
                  <c:v>10/31/2012</c:v>
                </c:pt>
                <c:pt idx="580">
                  <c:v>10/31/2012</c:v>
                </c:pt>
                <c:pt idx="581">
                  <c:v>10/31/2012</c:v>
                </c:pt>
                <c:pt idx="582">
                  <c:v>10/31/2012</c:v>
                </c:pt>
                <c:pt idx="583">
                  <c:v>10/31/2012</c:v>
                </c:pt>
                <c:pt idx="584">
                  <c:v>10/31/2012</c:v>
                </c:pt>
                <c:pt idx="585">
                  <c:v>10/31/2012</c:v>
                </c:pt>
                <c:pt idx="586">
                  <c:v>10/31/2012</c:v>
                </c:pt>
                <c:pt idx="587">
                  <c:v>10/31/2012</c:v>
                </c:pt>
                <c:pt idx="588">
                  <c:v>10/31/2012</c:v>
                </c:pt>
                <c:pt idx="589">
                  <c:v>10/31/2012</c:v>
                </c:pt>
                <c:pt idx="590">
                  <c:v>10/31/2012</c:v>
                </c:pt>
                <c:pt idx="591">
                  <c:v>10/31/2012</c:v>
                </c:pt>
                <c:pt idx="592">
                  <c:v>10/31/2012</c:v>
                </c:pt>
                <c:pt idx="593">
                  <c:v>10/31/2012</c:v>
                </c:pt>
                <c:pt idx="594">
                  <c:v>10/31/2012</c:v>
                </c:pt>
                <c:pt idx="595">
                  <c:v>10/31/2012</c:v>
                </c:pt>
                <c:pt idx="596">
                  <c:v>10/31/2012</c:v>
                </c:pt>
                <c:pt idx="597">
                  <c:v>10/31/2012</c:v>
                </c:pt>
                <c:pt idx="598">
                  <c:v>10/31/2012</c:v>
                </c:pt>
                <c:pt idx="599">
                  <c:v>10/31/2012</c:v>
                </c:pt>
                <c:pt idx="600">
                  <c:v>10/31/2012</c:v>
                </c:pt>
                <c:pt idx="601">
                  <c:v>10/31/2012</c:v>
                </c:pt>
                <c:pt idx="602">
                  <c:v>10/31/2012</c:v>
                </c:pt>
                <c:pt idx="603">
                  <c:v>10/31/2012</c:v>
                </c:pt>
                <c:pt idx="604">
                  <c:v>10/31/2012</c:v>
                </c:pt>
                <c:pt idx="605">
                  <c:v>10/31/2012</c:v>
                </c:pt>
                <c:pt idx="606">
                  <c:v>10/31/2012</c:v>
                </c:pt>
                <c:pt idx="607">
                  <c:v>10/31/2012</c:v>
                </c:pt>
                <c:pt idx="608">
                  <c:v>10/31/2012</c:v>
                </c:pt>
                <c:pt idx="609">
                  <c:v>10/31/2012</c:v>
                </c:pt>
                <c:pt idx="610">
                  <c:v>10/31/2012</c:v>
                </c:pt>
                <c:pt idx="611">
                  <c:v>10/31/2012</c:v>
                </c:pt>
                <c:pt idx="612">
                  <c:v>10/31/2012</c:v>
                </c:pt>
                <c:pt idx="613">
                  <c:v>10/31/2012</c:v>
                </c:pt>
                <c:pt idx="614">
                  <c:v>10/31/2012</c:v>
                </c:pt>
                <c:pt idx="615">
                  <c:v>10/31/2012</c:v>
                </c:pt>
                <c:pt idx="616">
                  <c:v>10/31/2012</c:v>
                </c:pt>
                <c:pt idx="617">
                  <c:v>10/31/2012</c:v>
                </c:pt>
                <c:pt idx="618">
                  <c:v>10/31/2012</c:v>
                </c:pt>
                <c:pt idx="619">
                  <c:v>10/31/2012</c:v>
                </c:pt>
                <c:pt idx="620">
                  <c:v>10/31/2012</c:v>
                </c:pt>
                <c:pt idx="621">
                  <c:v>10/31/2012</c:v>
                </c:pt>
                <c:pt idx="622">
                  <c:v>10/31/2012</c:v>
                </c:pt>
                <c:pt idx="623">
                  <c:v>10/31/2012</c:v>
                </c:pt>
                <c:pt idx="624">
                  <c:v>10/31/2012</c:v>
                </c:pt>
                <c:pt idx="625">
                  <c:v>10/31/2012</c:v>
                </c:pt>
                <c:pt idx="626">
                  <c:v>10/31/2012</c:v>
                </c:pt>
                <c:pt idx="627">
                  <c:v>10/31/2012</c:v>
                </c:pt>
                <c:pt idx="628">
                  <c:v>10/31/2012</c:v>
                </c:pt>
                <c:pt idx="629">
                  <c:v>10/31/2012</c:v>
                </c:pt>
                <c:pt idx="630">
                  <c:v>10/31/2012</c:v>
                </c:pt>
                <c:pt idx="631">
                  <c:v>10/31/2012</c:v>
                </c:pt>
                <c:pt idx="632">
                  <c:v>10/31/2012</c:v>
                </c:pt>
                <c:pt idx="633">
                  <c:v>10/31/2012</c:v>
                </c:pt>
                <c:pt idx="634">
                  <c:v>10/31/2012</c:v>
                </c:pt>
                <c:pt idx="635">
                  <c:v>10/31/2012</c:v>
                </c:pt>
                <c:pt idx="636">
                  <c:v>10/31/2012</c:v>
                </c:pt>
                <c:pt idx="637">
                  <c:v>10/31/2012</c:v>
                </c:pt>
                <c:pt idx="638">
                  <c:v>10/31/2012</c:v>
                </c:pt>
                <c:pt idx="639">
                  <c:v>10/31/2012</c:v>
                </c:pt>
                <c:pt idx="640">
                  <c:v>10/31/2012</c:v>
                </c:pt>
                <c:pt idx="641">
                  <c:v>10/31/2012</c:v>
                </c:pt>
                <c:pt idx="642">
                  <c:v>10/31/2012</c:v>
                </c:pt>
                <c:pt idx="643">
                  <c:v>10/31/2012</c:v>
                </c:pt>
                <c:pt idx="644">
                  <c:v>10/31/2012</c:v>
                </c:pt>
                <c:pt idx="645">
                  <c:v>10/31/2012</c:v>
                </c:pt>
                <c:pt idx="646">
                  <c:v>10/31/2012</c:v>
                </c:pt>
                <c:pt idx="647">
                  <c:v>10/31/2012</c:v>
                </c:pt>
                <c:pt idx="648">
                  <c:v>10/31/2012</c:v>
                </c:pt>
                <c:pt idx="649">
                  <c:v>10/31/2012</c:v>
                </c:pt>
                <c:pt idx="650">
                  <c:v>10/31/2012</c:v>
                </c:pt>
                <c:pt idx="651">
                  <c:v>10/31/2012</c:v>
                </c:pt>
                <c:pt idx="652">
                  <c:v>10/31/2012</c:v>
                </c:pt>
                <c:pt idx="653">
                  <c:v>10/31/2012</c:v>
                </c:pt>
                <c:pt idx="654">
                  <c:v>10/31/2012</c:v>
                </c:pt>
                <c:pt idx="655">
                  <c:v>10/31/2012</c:v>
                </c:pt>
                <c:pt idx="656">
                  <c:v>10/31/2012</c:v>
                </c:pt>
                <c:pt idx="657">
                  <c:v>10/31/2012</c:v>
                </c:pt>
                <c:pt idx="658">
                  <c:v>10/31/2012</c:v>
                </c:pt>
                <c:pt idx="659">
                  <c:v>10/31/2012</c:v>
                </c:pt>
                <c:pt idx="660">
                  <c:v>10/31/2012</c:v>
                </c:pt>
                <c:pt idx="661">
                  <c:v>10/31/2012</c:v>
                </c:pt>
                <c:pt idx="662">
                  <c:v>10/31/2012</c:v>
                </c:pt>
                <c:pt idx="663">
                  <c:v>10/31/2012</c:v>
                </c:pt>
                <c:pt idx="664">
                  <c:v>10/31/2012</c:v>
                </c:pt>
                <c:pt idx="665">
                  <c:v>10/31/2012</c:v>
                </c:pt>
                <c:pt idx="666">
                  <c:v>10/31/2012</c:v>
                </c:pt>
                <c:pt idx="667">
                  <c:v>10/31/2012</c:v>
                </c:pt>
                <c:pt idx="668">
                  <c:v>10/31/2012</c:v>
                </c:pt>
                <c:pt idx="669">
                  <c:v>10/31/2012</c:v>
                </c:pt>
                <c:pt idx="670">
                  <c:v>10/31/2012</c:v>
                </c:pt>
                <c:pt idx="671">
                  <c:v>10/31/2012</c:v>
                </c:pt>
                <c:pt idx="672">
                  <c:v>10/31/2012</c:v>
                </c:pt>
                <c:pt idx="673">
                  <c:v>10/31/2012</c:v>
                </c:pt>
                <c:pt idx="674">
                  <c:v>11/1/2012</c:v>
                </c:pt>
                <c:pt idx="675">
                  <c:v>11/1/2012</c:v>
                </c:pt>
                <c:pt idx="676">
                  <c:v>11/1/2012</c:v>
                </c:pt>
                <c:pt idx="677">
                  <c:v>11/1/2012</c:v>
                </c:pt>
                <c:pt idx="678">
                  <c:v>11/1/2012</c:v>
                </c:pt>
                <c:pt idx="679">
                  <c:v>11/1/2012</c:v>
                </c:pt>
                <c:pt idx="680">
                  <c:v>11/1/2012</c:v>
                </c:pt>
                <c:pt idx="681">
                  <c:v>11/1/2012</c:v>
                </c:pt>
                <c:pt idx="682">
                  <c:v>11/1/2012</c:v>
                </c:pt>
                <c:pt idx="683">
                  <c:v>11/1/2012</c:v>
                </c:pt>
                <c:pt idx="684">
                  <c:v>11/1/2012</c:v>
                </c:pt>
                <c:pt idx="685">
                  <c:v>11/1/2012</c:v>
                </c:pt>
                <c:pt idx="686">
                  <c:v>11/1/2012</c:v>
                </c:pt>
                <c:pt idx="687">
                  <c:v>11/1/2012</c:v>
                </c:pt>
                <c:pt idx="688">
                  <c:v>11/1/2012</c:v>
                </c:pt>
                <c:pt idx="689">
                  <c:v>11/1/2012</c:v>
                </c:pt>
                <c:pt idx="690">
                  <c:v>11/1/2012</c:v>
                </c:pt>
                <c:pt idx="691">
                  <c:v>11/1/2012</c:v>
                </c:pt>
                <c:pt idx="692">
                  <c:v>11/1/2012</c:v>
                </c:pt>
                <c:pt idx="693">
                  <c:v>11/1/2012</c:v>
                </c:pt>
                <c:pt idx="694">
                  <c:v>11/1/2012</c:v>
                </c:pt>
                <c:pt idx="695">
                  <c:v>11/1/2012</c:v>
                </c:pt>
                <c:pt idx="696">
                  <c:v>11/1/2012</c:v>
                </c:pt>
                <c:pt idx="697">
                  <c:v>11/1/2012</c:v>
                </c:pt>
                <c:pt idx="698">
                  <c:v>11/1/2012</c:v>
                </c:pt>
                <c:pt idx="699">
                  <c:v>11/1/2012</c:v>
                </c:pt>
                <c:pt idx="700">
                  <c:v>11/1/2012</c:v>
                </c:pt>
                <c:pt idx="701">
                  <c:v>11/1/2012</c:v>
                </c:pt>
                <c:pt idx="702">
                  <c:v>11/1/2012</c:v>
                </c:pt>
                <c:pt idx="703">
                  <c:v>11/1/2012</c:v>
                </c:pt>
                <c:pt idx="704">
                  <c:v>11/1/2012</c:v>
                </c:pt>
                <c:pt idx="705">
                  <c:v>11/1/2012</c:v>
                </c:pt>
                <c:pt idx="706">
                  <c:v>11/1/2012</c:v>
                </c:pt>
                <c:pt idx="707">
                  <c:v>11/1/2012</c:v>
                </c:pt>
                <c:pt idx="708">
                  <c:v>11/1/2012</c:v>
                </c:pt>
                <c:pt idx="709">
                  <c:v>11/1/2012</c:v>
                </c:pt>
                <c:pt idx="710">
                  <c:v>11/1/2012</c:v>
                </c:pt>
                <c:pt idx="711">
                  <c:v>11/1/2012</c:v>
                </c:pt>
                <c:pt idx="712">
                  <c:v>11/1/2012</c:v>
                </c:pt>
                <c:pt idx="713">
                  <c:v>11/1/2012</c:v>
                </c:pt>
                <c:pt idx="714">
                  <c:v>11/1/2012</c:v>
                </c:pt>
                <c:pt idx="715">
                  <c:v>11/1/2012</c:v>
                </c:pt>
                <c:pt idx="716">
                  <c:v>11/1/2012</c:v>
                </c:pt>
                <c:pt idx="717">
                  <c:v>11/1/2012</c:v>
                </c:pt>
                <c:pt idx="718">
                  <c:v>11/1/2012</c:v>
                </c:pt>
                <c:pt idx="719">
                  <c:v>11/1/2012</c:v>
                </c:pt>
                <c:pt idx="720">
                  <c:v>11/1/2012</c:v>
                </c:pt>
                <c:pt idx="721">
                  <c:v>11/1/2012</c:v>
                </c:pt>
                <c:pt idx="722">
                  <c:v>11/1/2012</c:v>
                </c:pt>
                <c:pt idx="723">
                  <c:v>11/1/2012</c:v>
                </c:pt>
                <c:pt idx="724">
                  <c:v>11/1/2012</c:v>
                </c:pt>
                <c:pt idx="725">
                  <c:v>11/1/2012</c:v>
                </c:pt>
                <c:pt idx="726">
                  <c:v>11/1/2012</c:v>
                </c:pt>
                <c:pt idx="727">
                  <c:v>11/1/2012</c:v>
                </c:pt>
                <c:pt idx="728">
                  <c:v>11/1/2012</c:v>
                </c:pt>
                <c:pt idx="729">
                  <c:v>11/1/2012</c:v>
                </c:pt>
                <c:pt idx="730">
                  <c:v>11/1/2012</c:v>
                </c:pt>
                <c:pt idx="731">
                  <c:v>11/1/2012</c:v>
                </c:pt>
                <c:pt idx="732">
                  <c:v>11/1/2012</c:v>
                </c:pt>
                <c:pt idx="733">
                  <c:v>11/1/2012</c:v>
                </c:pt>
                <c:pt idx="734">
                  <c:v>11/1/2012</c:v>
                </c:pt>
                <c:pt idx="735">
                  <c:v>11/1/2012</c:v>
                </c:pt>
                <c:pt idx="736">
                  <c:v>11/1/2012</c:v>
                </c:pt>
                <c:pt idx="737">
                  <c:v>11/1/2012</c:v>
                </c:pt>
                <c:pt idx="738">
                  <c:v>11/1/2012</c:v>
                </c:pt>
                <c:pt idx="739">
                  <c:v>11/1/2012</c:v>
                </c:pt>
                <c:pt idx="740">
                  <c:v>11/1/2012</c:v>
                </c:pt>
                <c:pt idx="741">
                  <c:v>11/1/2012</c:v>
                </c:pt>
                <c:pt idx="742">
                  <c:v>11/1/2012</c:v>
                </c:pt>
                <c:pt idx="743">
                  <c:v>11/1/2012</c:v>
                </c:pt>
                <c:pt idx="744">
                  <c:v>11/1/2012</c:v>
                </c:pt>
                <c:pt idx="745">
                  <c:v>11/1/2012</c:v>
                </c:pt>
                <c:pt idx="746">
                  <c:v>11/1/2012</c:v>
                </c:pt>
                <c:pt idx="747">
                  <c:v>11/1/2012</c:v>
                </c:pt>
                <c:pt idx="748">
                  <c:v>11/1/2012</c:v>
                </c:pt>
                <c:pt idx="749">
                  <c:v>11/1/2012</c:v>
                </c:pt>
                <c:pt idx="750">
                  <c:v>11/1/2012</c:v>
                </c:pt>
                <c:pt idx="751">
                  <c:v>11/1/2012</c:v>
                </c:pt>
                <c:pt idx="752">
                  <c:v>11/1/2012</c:v>
                </c:pt>
                <c:pt idx="753">
                  <c:v>11/1/2012</c:v>
                </c:pt>
                <c:pt idx="754">
                  <c:v>11/1/2012</c:v>
                </c:pt>
                <c:pt idx="755">
                  <c:v>11/1/2012</c:v>
                </c:pt>
                <c:pt idx="756">
                  <c:v>11/1/2012</c:v>
                </c:pt>
                <c:pt idx="757">
                  <c:v>11/1/2012</c:v>
                </c:pt>
                <c:pt idx="758">
                  <c:v>11/1/2012</c:v>
                </c:pt>
                <c:pt idx="759">
                  <c:v>11/1/2012</c:v>
                </c:pt>
                <c:pt idx="760">
                  <c:v>11/1/2012</c:v>
                </c:pt>
                <c:pt idx="761">
                  <c:v>11/1/2012</c:v>
                </c:pt>
                <c:pt idx="762">
                  <c:v>11/1/2012</c:v>
                </c:pt>
                <c:pt idx="763">
                  <c:v>11/1/2012</c:v>
                </c:pt>
                <c:pt idx="764">
                  <c:v>11/1/2012</c:v>
                </c:pt>
                <c:pt idx="765">
                  <c:v>11/1/2012</c:v>
                </c:pt>
                <c:pt idx="766">
                  <c:v>11/1/2012</c:v>
                </c:pt>
                <c:pt idx="767">
                  <c:v>11/1/2012</c:v>
                </c:pt>
                <c:pt idx="768">
                  <c:v>11/1/2012</c:v>
                </c:pt>
                <c:pt idx="769">
                  <c:v>11/1/2012</c:v>
                </c:pt>
                <c:pt idx="770">
                  <c:v>11/2/2012</c:v>
                </c:pt>
                <c:pt idx="771">
                  <c:v>11/2/2012</c:v>
                </c:pt>
                <c:pt idx="772">
                  <c:v>11/2/2012</c:v>
                </c:pt>
                <c:pt idx="773">
                  <c:v>11/2/2012</c:v>
                </c:pt>
                <c:pt idx="774">
                  <c:v>11/2/2012</c:v>
                </c:pt>
                <c:pt idx="775">
                  <c:v>11/2/2012</c:v>
                </c:pt>
                <c:pt idx="776">
                  <c:v>11/2/2012</c:v>
                </c:pt>
                <c:pt idx="777">
                  <c:v>11/2/2012</c:v>
                </c:pt>
                <c:pt idx="778">
                  <c:v>11/2/2012</c:v>
                </c:pt>
                <c:pt idx="779">
                  <c:v>11/2/2012</c:v>
                </c:pt>
                <c:pt idx="780">
                  <c:v>11/2/2012</c:v>
                </c:pt>
                <c:pt idx="781">
                  <c:v>11/2/2012</c:v>
                </c:pt>
                <c:pt idx="782">
                  <c:v>11/2/2012</c:v>
                </c:pt>
                <c:pt idx="783">
                  <c:v>11/2/2012</c:v>
                </c:pt>
                <c:pt idx="784">
                  <c:v>11/2/2012</c:v>
                </c:pt>
                <c:pt idx="785">
                  <c:v>11/2/2012</c:v>
                </c:pt>
                <c:pt idx="786">
                  <c:v>11/2/2012</c:v>
                </c:pt>
                <c:pt idx="787">
                  <c:v>11/2/2012</c:v>
                </c:pt>
                <c:pt idx="788">
                  <c:v>11/2/2012</c:v>
                </c:pt>
                <c:pt idx="789">
                  <c:v>11/2/2012</c:v>
                </c:pt>
                <c:pt idx="790">
                  <c:v>11/2/2012</c:v>
                </c:pt>
                <c:pt idx="791">
                  <c:v>11/2/2012</c:v>
                </c:pt>
                <c:pt idx="792">
                  <c:v>11/2/2012</c:v>
                </c:pt>
                <c:pt idx="793">
                  <c:v>11/2/2012</c:v>
                </c:pt>
                <c:pt idx="794">
                  <c:v>11/2/2012</c:v>
                </c:pt>
                <c:pt idx="795">
                  <c:v>11/2/2012</c:v>
                </c:pt>
                <c:pt idx="796">
                  <c:v>11/2/2012</c:v>
                </c:pt>
                <c:pt idx="797">
                  <c:v>11/2/2012</c:v>
                </c:pt>
                <c:pt idx="798">
                  <c:v>11/2/2012</c:v>
                </c:pt>
                <c:pt idx="799">
                  <c:v>11/2/2012</c:v>
                </c:pt>
                <c:pt idx="800">
                  <c:v>11/2/2012</c:v>
                </c:pt>
                <c:pt idx="801">
                  <c:v>11/2/2012</c:v>
                </c:pt>
                <c:pt idx="802">
                  <c:v>11/2/2012</c:v>
                </c:pt>
                <c:pt idx="803">
                  <c:v>11/2/2012</c:v>
                </c:pt>
                <c:pt idx="804">
                  <c:v>11/2/2012</c:v>
                </c:pt>
                <c:pt idx="805">
                  <c:v>11/2/2012</c:v>
                </c:pt>
                <c:pt idx="806">
                  <c:v>11/2/2012</c:v>
                </c:pt>
                <c:pt idx="807">
                  <c:v>11/2/2012</c:v>
                </c:pt>
                <c:pt idx="808">
                  <c:v>11/2/2012</c:v>
                </c:pt>
                <c:pt idx="809">
                  <c:v>11/2/2012</c:v>
                </c:pt>
                <c:pt idx="810">
                  <c:v>11/2/2012</c:v>
                </c:pt>
                <c:pt idx="811">
                  <c:v>11/2/2012</c:v>
                </c:pt>
                <c:pt idx="812">
                  <c:v>11/2/2012</c:v>
                </c:pt>
                <c:pt idx="813">
                  <c:v>11/2/2012</c:v>
                </c:pt>
                <c:pt idx="814">
                  <c:v>11/2/2012</c:v>
                </c:pt>
                <c:pt idx="815">
                  <c:v>11/2/2012</c:v>
                </c:pt>
                <c:pt idx="816">
                  <c:v>11/2/2012</c:v>
                </c:pt>
                <c:pt idx="817">
                  <c:v>11/2/2012</c:v>
                </c:pt>
                <c:pt idx="818">
                  <c:v>11/2/2012</c:v>
                </c:pt>
                <c:pt idx="819">
                  <c:v>11/2/2012</c:v>
                </c:pt>
                <c:pt idx="820">
                  <c:v>11/2/2012</c:v>
                </c:pt>
                <c:pt idx="821">
                  <c:v>11/2/2012</c:v>
                </c:pt>
                <c:pt idx="822">
                  <c:v>11/2/2012</c:v>
                </c:pt>
                <c:pt idx="823">
                  <c:v>11/2/2012</c:v>
                </c:pt>
                <c:pt idx="824">
                  <c:v>11/2/2012</c:v>
                </c:pt>
                <c:pt idx="825">
                  <c:v>11/2/2012</c:v>
                </c:pt>
                <c:pt idx="826">
                  <c:v>11/2/2012</c:v>
                </c:pt>
                <c:pt idx="827">
                  <c:v>11/2/2012</c:v>
                </c:pt>
                <c:pt idx="828">
                  <c:v>11/2/2012</c:v>
                </c:pt>
                <c:pt idx="829">
                  <c:v>11/2/2012</c:v>
                </c:pt>
                <c:pt idx="830">
                  <c:v>11/2/2012</c:v>
                </c:pt>
                <c:pt idx="831">
                  <c:v>11/2/2012</c:v>
                </c:pt>
                <c:pt idx="832">
                  <c:v>11/2/2012</c:v>
                </c:pt>
                <c:pt idx="833">
                  <c:v>11/2/2012</c:v>
                </c:pt>
                <c:pt idx="834">
                  <c:v>11/2/2012</c:v>
                </c:pt>
                <c:pt idx="835">
                  <c:v>11/2/2012</c:v>
                </c:pt>
                <c:pt idx="836">
                  <c:v>11/2/2012</c:v>
                </c:pt>
                <c:pt idx="837">
                  <c:v>11/2/2012</c:v>
                </c:pt>
                <c:pt idx="838">
                  <c:v>11/2/2012</c:v>
                </c:pt>
                <c:pt idx="839">
                  <c:v>11/2/2012</c:v>
                </c:pt>
                <c:pt idx="840">
                  <c:v>11/2/2012</c:v>
                </c:pt>
                <c:pt idx="841">
                  <c:v>11/2/2012</c:v>
                </c:pt>
                <c:pt idx="842">
                  <c:v>11/2/2012</c:v>
                </c:pt>
                <c:pt idx="843">
                  <c:v>11/2/2012</c:v>
                </c:pt>
                <c:pt idx="844">
                  <c:v>11/2/2012</c:v>
                </c:pt>
                <c:pt idx="845">
                  <c:v>11/2/2012</c:v>
                </c:pt>
                <c:pt idx="846">
                  <c:v>11/2/2012</c:v>
                </c:pt>
                <c:pt idx="847">
                  <c:v>11/2/2012</c:v>
                </c:pt>
                <c:pt idx="848">
                  <c:v>11/2/2012</c:v>
                </c:pt>
                <c:pt idx="849">
                  <c:v>11/2/2012</c:v>
                </c:pt>
                <c:pt idx="850">
                  <c:v>11/2/2012</c:v>
                </c:pt>
                <c:pt idx="851">
                  <c:v>11/2/2012</c:v>
                </c:pt>
                <c:pt idx="852">
                  <c:v>11/2/2012</c:v>
                </c:pt>
                <c:pt idx="853">
                  <c:v>11/2/2012</c:v>
                </c:pt>
                <c:pt idx="854">
                  <c:v>11/2/2012</c:v>
                </c:pt>
                <c:pt idx="855">
                  <c:v>11/2/2012</c:v>
                </c:pt>
                <c:pt idx="856">
                  <c:v>11/2/2012</c:v>
                </c:pt>
                <c:pt idx="857">
                  <c:v>11/2/2012</c:v>
                </c:pt>
                <c:pt idx="858">
                  <c:v>11/2/2012</c:v>
                </c:pt>
                <c:pt idx="859">
                  <c:v>11/2/2012</c:v>
                </c:pt>
                <c:pt idx="860">
                  <c:v>11/2/2012</c:v>
                </c:pt>
                <c:pt idx="861">
                  <c:v>11/2/2012</c:v>
                </c:pt>
                <c:pt idx="862">
                  <c:v>11/2/2012</c:v>
                </c:pt>
                <c:pt idx="863">
                  <c:v>11/2/2012</c:v>
                </c:pt>
                <c:pt idx="864">
                  <c:v>11/2/2012</c:v>
                </c:pt>
                <c:pt idx="865">
                  <c:v>11/2/2012</c:v>
                </c:pt>
                <c:pt idx="866">
                  <c:v>11/3/2012</c:v>
                </c:pt>
                <c:pt idx="867">
                  <c:v>11/3/2012</c:v>
                </c:pt>
                <c:pt idx="868">
                  <c:v>11/3/2012</c:v>
                </c:pt>
                <c:pt idx="869">
                  <c:v>11/3/2012</c:v>
                </c:pt>
                <c:pt idx="870">
                  <c:v>11/3/2012</c:v>
                </c:pt>
                <c:pt idx="871">
                  <c:v>11/3/2012</c:v>
                </c:pt>
                <c:pt idx="872">
                  <c:v>11/3/2012</c:v>
                </c:pt>
                <c:pt idx="873">
                  <c:v>11/3/2012</c:v>
                </c:pt>
                <c:pt idx="874">
                  <c:v>11/3/2012</c:v>
                </c:pt>
                <c:pt idx="875">
                  <c:v>11/3/2012</c:v>
                </c:pt>
                <c:pt idx="876">
                  <c:v>11/3/2012</c:v>
                </c:pt>
                <c:pt idx="877">
                  <c:v>11/3/2012</c:v>
                </c:pt>
                <c:pt idx="878">
                  <c:v>11/3/2012</c:v>
                </c:pt>
                <c:pt idx="879">
                  <c:v>11/3/2012</c:v>
                </c:pt>
                <c:pt idx="880">
                  <c:v>11/3/2012</c:v>
                </c:pt>
                <c:pt idx="881">
                  <c:v>11/3/2012</c:v>
                </c:pt>
                <c:pt idx="882">
                  <c:v>11/3/2012</c:v>
                </c:pt>
                <c:pt idx="883">
                  <c:v>11/3/2012</c:v>
                </c:pt>
                <c:pt idx="884">
                  <c:v>11/3/2012</c:v>
                </c:pt>
                <c:pt idx="885">
                  <c:v>11/3/2012</c:v>
                </c:pt>
                <c:pt idx="886">
                  <c:v>11/3/2012</c:v>
                </c:pt>
                <c:pt idx="887">
                  <c:v>11/3/2012</c:v>
                </c:pt>
                <c:pt idx="888">
                  <c:v>11/3/2012</c:v>
                </c:pt>
                <c:pt idx="889">
                  <c:v>11/3/2012</c:v>
                </c:pt>
                <c:pt idx="890">
                  <c:v>11/3/2012</c:v>
                </c:pt>
                <c:pt idx="891">
                  <c:v>11/3/2012</c:v>
                </c:pt>
                <c:pt idx="892">
                  <c:v>11/3/2012</c:v>
                </c:pt>
                <c:pt idx="893">
                  <c:v>11/3/2012</c:v>
                </c:pt>
                <c:pt idx="894">
                  <c:v>11/3/2012</c:v>
                </c:pt>
                <c:pt idx="895">
                  <c:v>11/3/2012</c:v>
                </c:pt>
                <c:pt idx="896">
                  <c:v>11/3/2012</c:v>
                </c:pt>
                <c:pt idx="897">
                  <c:v>11/3/2012</c:v>
                </c:pt>
                <c:pt idx="898">
                  <c:v>11/3/2012</c:v>
                </c:pt>
                <c:pt idx="899">
                  <c:v>11/3/2012</c:v>
                </c:pt>
                <c:pt idx="900">
                  <c:v>11/3/2012</c:v>
                </c:pt>
                <c:pt idx="901">
                  <c:v>11/3/2012</c:v>
                </c:pt>
                <c:pt idx="902">
                  <c:v>11/3/2012</c:v>
                </c:pt>
                <c:pt idx="903">
                  <c:v>11/3/2012</c:v>
                </c:pt>
                <c:pt idx="904">
                  <c:v>11/3/2012</c:v>
                </c:pt>
                <c:pt idx="905">
                  <c:v>11/3/2012</c:v>
                </c:pt>
                <c:pt idx="906">
                  <c:v>11/3/2012</c:v>
                </c:pt>
                <c:pt idx="907">
                  <c:v>11/3/2012</c:v>
                </c:pt>
                <c:pt idx="908">
                  <c:v>11/3/2012</c:v>
                </c:pt>
                <c:pt idx="909">
                  <c:v>11/3/2012</c:v>
                </c:pt>
                <c:pt idx="910">
                  <c:v>11/3/2012</c:v>
                </c:pt>
                <c:pt idx="911">
                  <c:v>11/3/2012</c:v>
                </c:pt>
                <c:pt idx="912">
                  <c:v>11/3/2012</c:v>
                </c:pt>
                <c:pt idx="913">
                  <c:v>11/3/2012</c:v>
                </c:pt>
                <c:pt idx="914">
                  <c:v>11/3/2012</c:v>
                </c:pt>
                <c:pt idx="915">
                  <c:v>11/3/2012</c:v>
                </c:pt>
                <c:pt idx="916">
                  <c:v>11/3/2012</c:v>
                </c:pt>
                <c:pt idx="917">
                  <c:v>11/3/2012</c:v>
                </c:pt>
                <c:pt idx="918">
                  <c:v>11/3/2012</c:v>
                </c:pt>
                <c:pt idx="919">
                  <c:v>11/3/2012</c:v>
                </c:pt>
                <c:pt idx="920">
                  <c:v>11/3/2012</c:v>
                </c:pt>
                <c:pt idx="921">
                  <c:v>11/3/2012</c:v>
                </c:pt>
                <c:pt idx="922">
                  <c:v>11/3/2012</c:v>
                </c:pt>
                <c:pt idx="923">
                  <c:v>11/3/2012</c:v>
                </c:pt>
                <c:pt idx="924">
                  <c:v>11/3/2012</c:v>
                </c:pt>
                <c:pt idx="925">
                  <c:v>11/3/2012</c:v>
                </c:pt>
                <c:pt idx="926">
                  <c:v>11/3/2012</c:v>
                </c:pt>
                <c:pt idx="927">
                  <c:v>11/3/2012</c:v>
                </c:pt>
                <c:pt idx="928">
                  <c:v>11/3/2012</c:v>
                </c:pt>
                <c:pt idx="929">
                  <c:v>11/3/2012</c:v>
                </c:pt>
                <c:pt idx="930">
                  <c:v>11/3/2012</c:v>
                </c:pt>
                <c:pt idx="931">
                  <c:v>11/3/2012</c:v>
                </c:pt>
                <c:pt idx="932">
                  <c:v>11/3/2012</c:v>
                </c:pt>
                <c:pt idx="933">
                  <c:v>11/3/2012</c:v>
                </c:pt>
                <c:pt idx="934">
                  <c:v>11/3/2012</c:v>
                </c:pt>
                <c:pt idx="935">
                  <c:v>11/3/2012</c:v>
                </c:pt>
                <c:pt idx="936">
                  <c:v>11/3/2012</c:v>
                </c:pt>
                <c:pt idx="937">
                  <c:v>11/3/2012</c:v>
                </c:pt>
                <c:pt idx="938">
                  <c:v>11/3/2012</c:v>
                </c:pt>
                <c:pt idx="939">
                  <c:v>11/3/2012</c:v>
                </c:pt>
                <c:pt idx="940">
                  <c:v>11/3/2012</c:v>
                </c:pt>
                <c:pt idx="941">
                  <c:v>11/3/2012</c:v>
                </c:pt>
                <c:pt idx="942">
                  <c:v>11/3/2012</c:v>
                </c:pt>
                <c:pt idx="943">
                  <c:v>11/3/2012</c:v>
                </c:pt>
                <c:pt idx="944">
                  <c:v>11/3/2012</c:v>
                </c:pt>
                <c:pt idx="945">
                  <c:v>11/3/2012</c:v>
                </c:pt>
                <c:pt idx="946">
                  <c:v>11/3/2012</c:v>
                </c:pt>
                <c:pt idx="947">
                  <c:v>11/3/2012</c:v>
                </c:pt>
                <c:pt idx="948">
                  <c:v>11/3/2012</c:v>
                </c:pt>
                <c:pt idx="949">
                  <c:v>11/3/2012</c:v>
                </c:pt>
                <c:pt idx="950">
                  <c:v>11/3/2012</c:v>
                </c:pt>
                <c:pt idx="951">
                  <c:v>11/3/2012</c:v>
                </c:pt>
                <c:pt idx="952">
                  <c:v>11/3/2012</c:v>
                </c:pt>
                <c:pt idx="953">
                  <c:v>11/3/2012</c:v>
                </c:pt>
                <c:pt idx="954">
                  <c:v>11/3/2012</c:v>
                </c:pt>
                <c:pt idx="955">
                  <c:v>11/3/2012</c:v>
                </c:pt>
                <c:pt idx="956">
                  <c:v>11/3/2012</c:v>
                </c:pt>
                <c:pt idx="957">
                  <c:v>11/3/2012</c:v>
                </c:pt>
                <c:pt idx="958">
                  <c:v>11/3/2012</c:v>
                </c:pt>
                <c:pt idx="959">
                  <c:v>11/3/2012</c:v>
                </c:pt>
                <c:pt idx="960">
                  <c:v>11/3/2012</c:v>
                </c:pt>
                <c:pt idx="961">
                  <c:v>11/3/2012</c:v>
                </c:pt>
                <c:pt idx="962">
                  <c:v>11/4/2012</c:v>
                </c:pt>
                <c:pt idx="963">
                  <c:v>11/4/2012</c:v>
                </c:pt>
                <c:pt idx="964">
                  <c:v>11/4/2012</c:v>
                </c:pt>
                <c:pt idx="965">
                  <c:v>11/4/2012</c:v>
                </c:pt>
                <c:pt idx="966">
                  <c:v>11/4/2012</c:v>
                </c:pt>
                <c:pt idx="967">
                  <c:v>11/4/2012</c:v>
                </c:pt>
                <c:pt idx="968">
                  <c:v>11/4/2012</c:v>
                </c:pt>
                <c:pt idx="969">
                  <c:v>11/4/2012</c:v>
                </c:pt>
                <c:pt idx="970">
                  <c:v>11/4/2012</c:v>
                </c:pt>
                <c:pt idx="971">
                  <c:v>11/4/2012</c:v>
                </c:pt>
                <c:pt idx="972">
                  <c:v>11/4/2012</c:v>
                </c:pt>
                <c:pt idx="973">
                  <c:v>11/4/2012</c:v>
                </c:pt>
                <c:pt idx="974">
                  <c:v>11/4/2012</c:v>
                </c:pt>
                <c:pt idx="975">
                  <c:v>11/4/2012</c:v>
                </c:pt>
                <c:pt idx="976">
                  <c:v>11/4/2012</c:v>
                </c:pt>
                <c:pt idx="977">
                  <c:v>11/4/2012</c:v>
                </c:pt>
                <c:pt idx="978">
                  <c:v>11/4/2012</c:v>
                </c:pt>
                <c:pt idx="979">
                  <c:v>11/4/2012</c:v>
                </c:pt>
                <c:pt idx="980">
                  <c:v>11/4/2012</c:v>
                </c:pt>
                <c:pt idx="981">
                  <c:v>11/4/2012</c:v>
                </c:pt>
                <c:pt idx="982">
                  <c:v>11/4/2012</c:v>
                </c:pt>
                <c:pt idx="983">
                  <c:v>11/4/2012</c:v>
                </c:pt>
                <c:pt idx="984">
                  <c:v>11/4/2012</c:v>
                </c:pt>
                <c:pt idx="985">
                  <c:v>11/4/2012</c:v>
                </c:pt>
                <c:pt idx="986">
                  <c:v>11/4/2012</c:v>
                </c:pt>
                <c:pt idx="987">
                  <c:v>11/4/2012</c:v>
                </c:pt>
                <c:pt idx="988">
                  <c:v>11/4/2012</c:v>
                </c:pt>
                <c:pt idx="989">
                  <c:v>11/4/2012</c:v>
                </c:pt>
                <c:pt idx="990">
                  <c:v>11/4/2012</c:v>
                </c:pt>
                <c:pt idx="991">
                  <c:v>11/4/2012</c:v>
                </c:pt>
                <c:pt idx="992">
                  <c:v>11/4/2012</c:v>
                </c:pt>
                <c:pt idx="993">
                  <c:v>11/4/2012</c:v>
                </c:pt>
                <c:pt idx="994">
                  <c:v>11/4/2012</c:v>
                </c:pt>
                <c:pt idx="995">
                  <c:v>11/4/2012</c:v>
                </c:pt>
                <c:pt idx="996">
                  <c:v>11/4/2012</c:v>
                </c:pt>
                <c:pt idx="997">
                  <c:v>11/4/2012</c:v>
                </c:pt>
                <c:pt idx="998">
                  <c:v>11/4/2012</c:v>
                </c:pt>
                <c:pt idx="999">
                  <c:v>11/4/2012</c:v>
                </c:pt>
                <c:pt idx="1000">
                  <c:v>11/4/2012</c:v>
                </c:pt>
                <c:pt idx="1001">
                  <c:v>11/4/2012</c:v>
                </c:pt>
                <c:pt idx="1002">
                  <c:v>11/4/2012</c:v>
                </c:pt>
                <c:pt idx="1003">
                  <c:v>11/4/2012</c:v>
                </c:pt>
                <c:pt idx="1004">
                  <c:v>11/4/2012</c:v>
                </c:pt>
                <c:pt idx="1005">
                  <c:v>11/4/2012</c:v>
                </c:pt>
                <c:pt idx="1006">
                  <c:v>11/4/2012</c:v>
                </c:pt>
                <c:pt idx="1007">
                  <c:v>11/4/2012</c:v>
                </c:pt>
                <c:pt idx="1008">
                  <c:v>11/4/2012</c:v>
                </c:pt>
                <c:pt idx="1009">
                  <c:v>11/4/2012</c:v>
                </c:pt>
                <c:pt idx="1010">
                  <c:v>11/4/2012</c:v>
                </c:pt>
                <c:pt idx="1011">
                  <c:v>11/4/2012</c:v>
                </c:pt>
                <c:pt idx="1012">
                  <c:v>11/4/2012</c:v>
                </c:pt>
                <c:pt idx="1013">
                  <c:v>11/4/2012</c:v>
                </c:pt>
                <c:pt idx="1014">
                  <c:v>11/4/2012</c:v>
                </c:pt>
                <c:pt idx="1015">
                  <c:v>11/4/2012</c:v>
                </c:pt>
                <c:pt idx="1016">
                  <c:v>11/4/2012</c:v>
                </c:pt>
                <c:pt idx="1017">
                  <c:v>11/4/2012</c:v>
                </c:pt>
                <c:pt idx="1018">
                  <c:v>11/4/2012</c:v>
                </c:pt>
                <c:pt idx="1019">
                  <c:v>11/4/2012</c:v>
                </c:pt>
                <c:pt idx="1020">
                  <c:v>11/4/2012</c:v>
                </c:pt>
                <c:pt idx="1021">
                  <c:v>11/4/2012</c:v>
                </c:pt>
                <c:pt idx="1022">
                  <c:v>11/4/2012</c:v>
                </c:pt>
                <c:pt idx="1023">
                  <c:v>11/4/2012</c:v>
                </c:pt>
                <c:pt idx="1024">
                  <c:v>11/4/2012</c:v>
                </c:pt>
                <c:pt idx="1025">
                  <c:v>11/4/2012</c:v>
                </c:pt>
                <c:pt idx="1026">
                  <c:v>11/4/2012</c:v>
                </c:pt>
                <c:pt idx="1027">
                  <c:v>11/4/2012</c:v>
                </c:pt>
                <c:pt idx="1028">
                  <c:v>11/4/2012</c:v>
                </c:pt>
                <c:pt idx="1029">
                  <c:v>11/4/2012</c:v>
                </c:pt>
                <c:pt idx="1030">
                  <c:v>11/4/2012</c:v>
                </c:pt>
                <c:pt idx="1031">
                  <c:v>11/4/2012</c:v>
                </c:pt>
                <c:pt idx="1032">
                  <c:v>11/4/2012</c:v>
                </c:pt>
                <c:pt idx="1033">
                  <c:v>11/4/2012</c:v>
                </c:pt>
                <c:pt idx="1034">
                  <c:v>11/4/2012</c:v>
                </c:pt>
                <c:pt idx="1035">
                  <c:v>11/4/2012</c:v>
                </c:pt>
                <c:pt idx="1036">
                  <c:v>11/4/2012</c:v>
                </c:pt>
                <c:pt idx="1037">
                  <c:v>11/4/2012</c:v>
                </c:pt>
                <c:pt idx="1038">
                  <c:v>11/4/2012</c:v>
                </c:pt>
                <c:pt idx="1039">
                  <c:v>11/4/2012</c:v>
                </c:pt>
                <c:pt idx="1040">
                  <c:v>11/4/2012</c:v>
                </c:pt>
                <c:pt idx="1041">
                  <c:v>11/4/2012</c:v>
                </c:pt>
                <c:pt idx="1042">
                  <c:v>11/4/2012</c:v>
                </c:pt>
                <c:pt idx="1043">
                  <c:v>11/4/2012</c:v>
                </c:pt>
                <c:pt idx="1044">
                  <c:v>11/4/2012</c:v>
                </c:pt>
                <c:pt idx="1045">
                  <c:v>11/4/2012</c:v>
                </c:pt>
                <c:pt idx="1046">
                  <c:v>11/4/2012</c:v>
                </c:pt>
                <c:pt idx="1047">
                  <c:v>11/4/2012</c:v>
                </c:pt>
                <c:pt idx="1048">
                  <c:v>11/4/2012</c:v>
                </c:pt>
                <c:pt idx="1049">
                  <c:v>11/4/2012</c:v>
                </c:pt>
                <c:pt idx="1050">
                  <c:v>11/4/2012</c:v>
                </c:pt>
                <c:pt idx="1051">
                  <c:v>11/4/2012</c:v>
                </c:pt>
                <c:pt idx="1052">
                  <c:v>11/4/2012</c:v>
                </c:pt>
                <c:pt idx="1053">
                  <c:v>11/4/2012</c:v>
                </c:pt>
                <c:pt idx="1054">
                  <c:v>11/4/2012</c:v>
                </c:pt>
                <c:pt idx="1055">
                  <c:v>11/4/2012</c:v>
                </c:pt>
                <c:pt idx="1056">
                  <c:v>11/4/2012</c:v>
                </c:pt>
                <c:pt idx="1057">
                  <c:v>11/4/2012</c:v>
                </c:pt>
                <c:pt idx="1058">
                  <c:v>11/5/2012</c:v>
                </c:pt>
                <c:pt idx="1059">
                  <c:v>11/5/2012</c:v>
                </c:pt>
                <c:pt idx="1060">
                  <c:v>11/5/2012</c:v>
                </c:pt>
                <c:pt idx="1061">
                  <c:v>11/5/2012</c:v>
                </c:pt>
                <c:pt idx="1062">
                  <c:v>11/5/2012</c:v>
                </c:pt>
                <c:pt idx="1063">
                  <c:v>11/5/2012</c:v>
                </c:pt>
                <c:pt idx="1064">
                  <c:v>11/5/2012</c:v>
                </c:pt>
                <c:pt idx="1065">
                  <c:v>11/5/2012</c:v>
                </c:pt>
                <c:pt idx="1066">
                  <c:v>11/5/2012</c:v>
                </c:pt>
                <c:pt idx="1067">
                  <c:v>11/5/2012</c:v>
                </c:pt>
                <c:pt idx="1068">
                  <c:v>11/5/2012</c:v>
                </c:pt>
                <c:pt idx="1069">
                  <c:v>11/5/2012</c:v>
                </c:pt>
                <c:pt idx="1070">
                  <c:v>11/5/2012</c:v>
                </c:pt>
                <c:pt idx="1071">
                  <c:v>11/5/2012</c:v>
                </c:pt>
                <c:pt idx="1072">
                  <c:v>11/5/2012</c:v>
                </c:pt>
                <c:pt idx="1073">
                  <c:v>11/5/2012</c:v>
                </c:pt>
                <c:pt idx="1074">
                  <c:v>11/5/2012</c:v>
                </c:pt>
                <c:pt idx="1075">
                  <c:v>11/5/2012</c:v>
                </c:pt>
                <c:pt idx="1076">
                  <c:v>11/5/2012</c:v>
                </c:pt>
                <c:pt idx="1077">
                  <c:v>11/5/2012</c:v>
                </c:pt>
                <c:pt idx="1078">
                  <c:v>11/5/2012</c:v>
                </c:pt>
                <c:pt idx="1079">
                  <c:v>11/5/2012</c:v>
                </c:pt>
                <c:pt idx="1080">
                  <c:v>11/5/2012</c:v>
                </c:pt>
                <c:pt idx="1081">
                  <c:v>11/5/2012</c:v>
                </c:pt>
                <c:pt idx="1082">
                  <c:v>11/5/2012</c:v>
                </c:pt>
                <c:pt idx="1083">
                  <c:v>11/5/2012</c:v>
                </c:pt>
                <c:pt idx="1084">
                  <c:v>11/5/2012</c:v>
                </c:pt>
                <c:pt idx="1085">
                  <c:v>11/5/2012</c:v>
                </c:pt>
                <c:pt idx="1086">
                  <c:v>11/5/2012</c:v>
                </c:pt>
                <c:pt idx="1087">
                  <c:v>11/5/2012</c:v>
                </c:pt>
                <c:pt idx="1088">
                  <c:v>11/5/2012</c:v>
                </c:pt>
                <c:pt idx="1089">
                  <c:v>11/5/2012</c:v>
                </c:pt>
                <c:pt idx="1090">
                  <c:v>11/5/2012</c:v>
                </c:pt>
                <c:pt idx="1091">
                  <c:v>11/5/2012</c:v>
                </c:pt>
                <c:pt idx="1092">
                  <c:v>11/5/2012</c:v>
                </c:pt>
                <c:pt idx="1093">
                  <c:v>11/5/2012</c:v>
                </c:pt>
                <c:pt idx="1094">
                  <c:v>11/5/2012</c:v>
                </c:pt>
                <c:pt idx="1095">
                  <c:v>11/5/2012</c:v>
                </c:pt>
                <c:pt idx="1096">
                  <c:v>11/5/2012</c:v>
                </c:pt>
                <c:pt idx="1097">
                  <c:v>11/5/2012</c:v>
                </c:pt>
                <c:pt idx="1098">
                  <c:v>11/5/2012</c:v>
                </c:pt>
                <c:pt idx="1099">
                  <c:v>11/5/2012</c:v>
                </c:pt>
                <c:pt idx="1100">
                  <c:v>11/5/2012</c:v>
                </c:pt>
                <c:pt idx="1101">
                  <c:v>11/5/2012</c:v>
                </c:pt>
                <c:pt idx="1102">
                  <c:v>11/5/2012</c:v>
                </c:pt>
                <c:pt idx="1103">
                  <c:v>11/5/2012</c:v>
                </c:pt>
                <c:pt idx="1104">
                  <c:v>11/5/2012</c:v>
                </c:pt>
                <c:pt idx="1105">
                  <c:v>11/5/2012</c:v>
                </c:pt>
                <c:pt idx="1106">
                  <c:v>11/5/2012</c:v>
                </c:pt>
                <c:pt idx="1107">
                  <c:v>11/5/2012</c:v>
                </c:pt>
                <c:pt idx="1108">
                  <c:v>11/5/2012</c:v>
                </c:pt>
                <c:pt idx="1109">
                  <c:v>11/5/2012</c:v>
                </c:pt>
                <c:pt idx="1110">
                  <c:v>11/5/2012</c:v>
                </c:pt>
                <c:pt idx="1111">
                  <c:v>11/5/2012</c:v>
                </c:pt>
                <c:pt idx="1112">
                  <c:v>11/5/2012</c:v>
                </c:pt>
                <c:pt idx="1113">
                  <c:v>11/5/2012</c:v>
                </c:pt>
                <c:pt idx="1114">
                  <c:v>11/5/2012</c:v>
                </c:pt>
                <c:pt idx="1115">
                  <c:v>11/5/2012</c:v>
                </c:pt>
                <c:pt idx="1116">
                  <c:v>11/5/2012</c:v>
                </c:pt>
                <c:pt idx="1117">
                  <c:v>11/5/2012</c:v>
                </c:pt>
                <c:pt idx="1118">
                  <c:v>11/5/2012</c:v>
                </c:pt>
                <c:pt idx="1119">
                  <c:v>11/5/2012</c:v>
                </c:pt>
                <c:pt idx="1120">
                  <c:v>11/5/2012</c:v>
                </c:pt>
                <c:pt idx="1121">
                  <c:v>11/5/2012</c:v>
                </c:pt>
                <c:pt idx="1122">
                  <c:v>11/5/2012</c:v>
                </c:pt>
                <c:pt idx="1123">
                  <c:v>11/5/2012</c:v>
                </c:pt>
                <c:pt idx="1124">
                  <c:v>11/5/2012</c:v>
                </c:pt>
                <c:pt idx="1125">
                  <c:v>11/5/2012</c:v>
                </c:pt>
                <c:pt idx="1126">
                  <c:v>11/5/2012</c:v>
                </c:pt>
                <c:pt idx="1127">
                  <c:v>11/5/2012</c:v>
                </c:pt>
                <c:pt idx="1128">
                  <c:v>11/5/2012</c:v>
                </c:pt>
                <c:pt idx="1129">
                  <c:v>11/5/2012</c:v>
                </c:pt>
                <c:pt idx="1130">
                  <c:v>11/5/2012</c:v>
                </c:pt>
                <c:pt idx="1131">
                  <c:v>11/5/2012</c:v>
                </c:pt>
                <c:pt idx="1132">
                  <c:v>11/5/2012</c:v>
                </c:pt>
                <c:pt idx="1133">
                  <c:v>11/5/2012</c:v>
                </c:pt>
                <c:pt idx="1134">
                  <c:v>11/5/2012</c:v>
                </c:pt>
                <c:pt idx="1135">
                  <c:v>11/5/2012</c:v>
                </c:pt>
                <c:pt idx="1136">
                  <c:v>11/5/2012</c:v>
                </c:pt>
                <c:pt idx="1137">
                  <c:v>11/5/2012</c:v>
                </c:pt>
                <c:pt idx="1138">
                  <c:v>11/5/2012</c:v>
                </c:pt>
                <c:pt idx="1139">
                  <c:v>11/5/2012</c:v>
                </c:pt>
                <c:pt idx="1140">
                  <c:v>11/5/2012</c:v>
                </c:pt>
                <c:pt idx="1141">
                  <c:v>11/5/2012</c:v>
                </c:pt>
                <c:pt idx="1142">
                  <c:v>11/5/2012</c:v>
                </c:pt>
                <c:pt idx="1143">
                  <c:v>11/5/2012</c:v>
                </c:pt>
                <c:pt idx="1144">
                  <c:v>11/5/2012</c:v>
                </c:pt>
                <c:pt idx="1145">
                  <c:v>11/5/2012</c:v>
                </c:pt>
                <c:pt idx="1146">
                  <c:v>11/5/2012</c:v>
                </c:pt>
                <c:pt idx="1147">
                  <c:v>11/5/2012</c:v>
                </c:pt>
                <c:pt idx="1148">
                  <c:v>11/5/2012</c:v>
                </c:pt>
                <c:pt idx="1149">
                  <c:v>11/5/2012</c:v>
                </c:pt>
                <c:pt idx="1150">
                  <c:v>11/5/2012</c:v>
                </c:pt>
                <c:pt idx="1151">
                  <c:v>11/5/2012</c:v>
                </c:pt>
                <c:pt idx="1152">
                  <c:v>11/5/2012</c:v>
                </c:pt>
                <c:pt idx="1153">
                  <c:v>11/5/2012</c:v>
                </c:pt>
                <c:pt idx="1154">
                  <c:v>11/6/2012</c:v>
                </c:pt>
                <c:pt idx="1155">
                  <c:v>11/6/2012</c:v>
                </c:pt>
                <c:pt idx="1156">
                  <c:v>11/6/2012</c:v>
                </c:pt>
                <c:pt idx="1157">
                  <c:v>11/6/2012</c:v>
                </c:pt>
                <c:pt idx="1158">
                  <c:v>11/6/2012</c:v>
                </c:pt>
                <c:pt idx="1159">
                  <c:v>11/6/2012</c:v>
                </c:pt>
                <c:pt idx="1160">
                  <c:v>11/6/2012</c:v>
                </c:pt>
                <c:pt idx="1161">
                  <c:v>11/6/2012</c:v>
                </c:pt>
                <c:pt idx="1162">
                  <c:v>11/6/2012</c:v>
                </c:pt>
                <c:pt idx="1163">
                  <c:v>11/6/2012</c:v>
                </c:pt>
                <c:pt idx="1164">
                  <c:v>11/6/2012</c:v>
                </c:pt>
                <c:pt idx="1165">
                  <c:v>11/6/2012</c:v>
                </c:pt>
                <c:pt idx="1166">
                  <c:v>11/6/2012</c:v>
                </c:pt>
                <c:pt idx="1167">
                  <c:v>11/6/2012</c:v>
                </c:pt>
                <c:pt idx="1168">
                  <c:v>11/6/2012</c:v>
                </c:pt>
                <c:pt idx="1169">
                  <c:v>11/6/2012</c:v>
                </c:pt>
                <c:pt idx="1170">
                  <c:v>11/6/2012</c:v>
                </c:pt>
                <c:pt idx="1171">
                  <c:v>11/6/2012</c:v>
                </c:pt>
                <c:pt idx="1172">
                  <c:v>11/6/2012</c:v>
                </c:pt>
                <c:pt idx="1173">
                  <c:v>11/6/2012</c:v>
                </c:pt>
                <c:pt idx="1174">
                  <c:v>11/6/2012</c:v>
                </c:pt>
                <c:pt idx="1175">
                  <c:v>11/6/2012</c:v>
                </c:pt>
                <c:pt idx="1176">
                  <c:v>11/6/2012</c:v>
                </c:pt>
                <c:pt idx="1177">
                  <c:v>11/6/2012</c:v>
                </c:pt>
                <c:pt idx="1178">
                  <c:v>11/6/2012</c:v>
                </c:pt>
                <c:pt idx="1179">
                  <c:v>11/6/2012</c:v>
                </c:pt>
                <c:pt idx="1180">
                  <c:v>11/6/2012</c:v>
                </c:pt>
                <c:pt idx="1181">
                  <c:v>11/6/2012</c:v>
                </c:pt>
                <c:pt idx="1182">
                  <c:v>11/6/2012</c:v>
                </c:pt>
                <c:pt idx="1183">
                  <c:v>11/6/2012</c:v>
                </c:pt>
                <c:pt idx="1184">
                  <c:v>11/6/2012</c:v>
                </c:pt>
                <c:pt idx="1185">
                  <c:v>11/6/2012</c:v>
                </c:pt>
                <c:pt idx="1186">
                  <c:v>11/6/2012</c:v>
                </c:pt>
                <c:pt idx="1187">
                  <c:v>11/6/2012</c:v>
                </c:pt>
                <c:pt idx="1188">
                  <c:v>11/6/2012</c:v>
                </c:pt>
                <c:pt idx="1189">
                  <c:v>11/6/2012</c:v>
                </c:pt>
                <c:pt idx="1190">
                  <c:v>11/6/2012</c:v>
                </c:pt>
                <c:pt idx="1191">
                  <c:v>11/6/2012</c:v>
                </c:pt>
                <c:pt idx="1192">
                  <c:v>11/6/2012</c:v>
                </c:pt>
                <c:pt idx="1193">
                  <c:v>11/6/2012</c:v>
                </c:pt>
                <c:pt idx="1194">
                  <c:v>11/6/2012</c:v>
                </c:pt>
                <c:pt idx="1195">
                  <c:v>11/6/2012</c:v>
                </c:pt>
                <c:pt idx="1196">
                  <c:v>11/6/2012</c:v>
                </c:pt>
                <c:pt idx="1197">
                  <c:v>11/6/2012</c:v>
                </c:pt>
                <c:pt idx="1198">
                  <c:v>11/6/2012</c:v>
                </c:pt>
                <c:pt idx="1199">
                  <c:v>11/6/2012</c:v>
                </c:pt>
                <c:pt idx="1200">
                  <c:v>11/6/2012</c:v>
                </c:pt>
                <c:pt idx="1201">
                  <c:v>11/6/2012</c:v>
                </c:pt>
                <c:pt idx="1202">
                  <c:v>11/6/2012</c:v>
                </c:pt>
                <c:pt idx="1203">
                  <c:v>11/6/2012</c:v>
                </c:pt>
                <c:pt idx="1204">
                  <c:v>11/6/2012</c:v>
                </c:pt>
                <c:pt idx="1205">
                  <c:v>11/6/2012</c:v>
                </c:pt>
                <c:pt idx="1206">
                  <c:v>11/6/2012</c:v>
                </c:pt>
                <c:pt idx="1207">
                  <c:v>11/6/2012</c:v>
                </c:pt>
                <c:pt idx="1208">
                  <c:v>11/6/2012</c:v>
                </c:pt>
                <c:pt idx="1209">
                  <c:v>11/6/2012</c:v>
                </c:pt>
                <c:pt idx="1210">
                  <c:v>11/6/2012</c:v>
                </c:pt>
                <c:pt idx="1211">
                  <c:v>11/6/2012</c:v>
                </c:pt>
                <c:pt idx="1212">
                  <c:v>11/6/2012</c:v>
                </c:pt>
                <c:pt idx="1213">
                  <c:v>11/6/2012</c:v>
                </c:pt>
                <c:pt idx="1214">
                  <c:v>11/6/2012</c:v>
                </c:pt>
                <c:pt idx="1215">
                  <c:v>11/6/2012</c:v>
                </c:pt>
                <c:pt idx="1216">
                  <c:v>11/6/2012</c:v>
                </c:pt>
                <c:pt idx="1217">
                  <c:v>11/6/2012</c:v>
                </c:pt>
                <c:pt idx="1218">
                  <c:v>11/6/2012</c:v>
                </c:pt>
                <c:pt idx="1219">
                  <c:v>11/6/2012</c:v>
                </c:pt>
                <c:pt idx="1220">
                  <c:v>11/6/2012</c:v>
                </c:pt>
                <c:pt idx="1221">
                  <c:v>11/6/2012</c:v>
                </c:pt>
                <c:pt idx="1222">
                  <c:v>11/6/2012</c:v>
                </c:pt>
                <c:pt idx="1223">
                  <c:v>11/6/2012</c:v>
                </c:pt>
                <c:pt idx="1224">
                  <c:v>11/6/2012</c:v>
                </c:pt>
                <c:pt idx="1225">
                  <c:v>11/6/2012</c:v>
                </c:pt>
                <c:pt idx="1226">
                  <c:v>11/6/2012</c:v>
                </c:pt>
                <c:pt idx="1227">
                  <c:v>11/6/2012</c:v>
                </c:pt>
                <c:pt idx="1228">
                  <c:v>11/6/2012</c:v>
                </c:pt>
                <c:pt idx="1229">
                  <c:v>11/6/2012</c:v>
                </c:pt>
                <c:pt idx="1230">
                  <c:v>11/6/2012</c:v>
                </c:pt>
                <c:pt idx="1231">
                  <c:v>11/6/2012</c:v>
                </c:pt>
                <c:pt idx="1232">
                  <c:v>11/6/2012</c:v>
                </c:pt>
                <c:pt idx="1233">
                  <c:v>11/6/2012</c:v>
                </c:pt>
                <c:pt idx="1234">
                  <c:v>11/6/2012</c:v>
                </c:pt>
                <c:pt idx="1235">
                  <c:v>11/6/2012</c:v>
                </c:pt>
                <c:pt idx="1236">
                  <c:v>11/6/2012</c:v>
                </c:pt>
                <c:pt idx="1237">
                  <c:v>11/6/2012</c:v>
                </c:pt>
                <c:pt idx="1238">
                  <c:v>11/6/2012</c:v>
                </c:pt>
                <c:pt idx="1239">
                  <c:v>11/6/2012</c:v>
                </c:pt>
                <c:pt idx="1240">
                  <c:v>11/6/2012</c:v>
                </c:pt>
                <c:pt idx="1241">
                  <c:v>11/6/2012</c:v>
                </c:pt>
                <c:pt idx="1242">
                  <c:v>11/6/2012</c:v>
                </c:pt>
                <c:pt idx="1243">
                  <c:v>11/6/2012</c:v>
                </c:pt>
                <c:pt idx="1244">
                  <c:v>11/6/2012</c:v>
                </c:pt>
                <c:pt idx="1245">
                  <c:v>11/6/2012</c:v>
                </c:pt>
                <c:pt idx="1246">
                  <c:v>11/6/2012</c:v>
                </c:pt>
                <c:pt idx="1247">
                  <c:v>11/6/2012</c:v>
                </c:pt>
                <c:pt idx="1248">
                  <c:v>11/6/2012</c:v>
                </c:pt>
                <c:pt idx="1249">
                  <c:v>11/6/2012</c:v>
                </c:pt>
                <c:pt idx="1250">
                  <c:v>11/7/2012</c:v>
                </c:pt>
                <c:pt idx="1251">
                  <c:v>11/7/2012</c:v>
                </c:pt>
                <c:pt idx="1252">
                  <c:v>11/7/2012</c:v>
                </c:pt>
                <c:pt idx="1253">
                  <c:v>11/7/2012</c:v>
                </c:pt>
                <c:pt idx="1254">
                  <c:v>11/7/2012</c:v>
                </c:pt>
                <c:pt idx="1255">
                  <c:v>11/7/2012</c:v>
                </c:pt>
                <c:pt idx="1256">
                  <c:v>11/7/2012</c:v>
                </c:pt>
                <c:pt idx="1257">
                  <c:v>11/7/2012</c:v>
                </c:pt>
                <c:pt idx="1258">
                  <c:v>11/7/2012</c:v>
                </c:pt>
                <c:pt idx="1259">
                  <c:v>11/7/2012</c:v>
                </c:pt>
                <c:pt idx="1260">
                  <c:v>11/7/2012</c:v>
                </c:pt>
                <c:pt idx="1261">
                  <c:v>11/7/2012</c:v>
                </c:pt>
                <c:pt idx="1262">
                  <c:v>11/7/2012</c:v>
                </c:pt>
                <c:pt idx="1263">
                  <c:v>11/7/2012</c:v>
                </c:pt>
                <c:pt idx="1264">
                  <c:v>11/7/2012</c:v>
                </c:pt>
                <c:pt idx="1265">
                  <c:v>11/7/2012</c:v>
                </c:pt>
                <c:pt idx="1266">
                  <c:v>11/7/2012</c:v>
                </c:pt>
                <c:pt idx="1267">
                  <c:v>11/7/2012</c:v>
                </c:pt>
                <c:pt idx="1268">
                  <c:v>11/7/2012</c:v>
                </c:pt>
                <c:pt idx="1269">
                  <c:v>11/7/2012</c:v>
                </c:pt>
                <c:pt idx="1270">
                  <c:v>11/7/2012</c:v>
                </c:pt>
                <c:pt idx="1271">
                  <c:v>11/7/2012</c:v>
                </c:pt>
                <c:pt idx="1272">
                  <c:v>11/7/2012</c:v>
                </c:pt>
                <c:pt idx="1273">
                  <c:v>11/7/2012</c:v>
                </c:pt>
                <c:pt idx="1274">
                  <c:v>11/7/2012</c:v>
                </c:pt>
                <c:pt idx="1275">
                  <c:v>11/7/2012</c:v>
                </c:pt>
                <c:pt idx="1276">
                  <c:v>11/7/2012</c:v>
                </c:pt>
                <c:pt idx="1277">
                  <c:v>11/7/2012</c:v>
                </c:pt>
                <c:pt idx="1278">
                  <c:v>11/7/2012</c:v>
                </c:pt>
                <c:pt idx="1279">
                  <c:v>11/7/2012</c:v>
                </c:pt>
                <c:pt idx="1280">
                  <c:v>11/7/2012</c:v>
                </c:pt>
                <c:pt idx="1281">
                  <c:v>11/7/2012</c:v>
                </c:pt>
                <c:pt idx="1282">
                  <c:v>11/7/2012</c:v>
                </c:pt>
                <c:pt idx="1283">
                  <c:v>11/7/2012</c:v>
                </c:pt>
                <c:pt idx="1284">
                  <c:v>11/7/2012</c:v>
                </c:pt>
                <c:pt idx="1285">
                  <c:v>11/7/2012</c:v>
                </c:pt>
                <c:pt idx="1286">
                  <c:v>11/7/2012</c:v>
                </c:pt>
                <c:pt idx="1287">
                  <c:v>11/7/2012</c:v>
                </c:pt>
                <c:pt idx="1288">
                  <c:v>11/7/2012</c:v>
                </c:pt>
                <c:pt idx="1289">
                  <c:v>11/7/2012</c:v>
                </c:pt>
                <c:pt idx="1290">
                  <c:v>11/7/2012</c:v>
                </c:pt>
                <c:pt idx="1291">
                  <c:v>11/7/2012</c:v>
                </c:pt>
                <c:pt idx="1292">
                  <c:v>11/7/2012</c:v>
                </c:pt>
                <c:pt idx="1293">
                  <c:v>11/7/2012</c:v>
                </c:pt>
                <c:pt idx="1294">
                  <c:v>11/7/2012</c:v>
                </c:pt>
                <c:pt idx="1295">
                  <c:v>11/7/2012</c:v>
                </c:pt>
                <c:pt idx="1296">
                  <c:v>11/7/2012</c:v>
                </c:pt>
                <c:pt idx="1297">
                  <c:v>11/7/2012</c:v>
                </c:pt>
                <c:pt idx="1298">
                  <c:v>11/7/2012</c:v>
                </c:pt>
                <c:pt idx="1299">
                  <c:v>11/7/2012</c:v>
                </c:pt>
                <c:pt idx="1300">
                  <c:v>11/7/2012</c:v>
                </c:pt>
                <c:pt idx="1301">
                  <c:v>11/7/2012</c:v>
                </c:pt>
                <c:pt idx="1302">
                  <c:v>11/7/2012</c:v>
                </c:pt>
                <c:pt idx="1303">
                  <c:v>11/7/2012</c:v>
                </c:pt>
                <c:pt idx="1304">
                  <c:v>11/7/2012</c:v>
                </c:pt>
                <c:pt idx="1305">
                  <c:v>11/7/2012</c:v>
                </c:pt>
                <c:pt idx="1306">
                  <c:v>11/7/2012</c:v>
                </c:pt>
                <c:pt idx="1307">
                  <c:v>11/7/2012</c:v>
                </c:pt>
                <c:pt idx="1308">
                  <c:v>11/7/2012</c:v>
                </c:pt>
                <c:pt idx="1309">
                  <c:v>11/7/2012</c:v>
                </c:pt>
                <c:pt idx="1310">
                  <c:v>11/7/2012</c:v>
                </c:pt>
                <c:pt idx="1311">
                  <c:v>11/7/2012</c:v>
                </c:pt>
                <c:pt idx="1312">
                  <c:v>11/7/2012</c:v>
                </c:pt>
                <c:pt idx="1313">
                  <c:v>11/7/2012</c:v>
                </c:pt>
                <c:pt idx="1314">
                  <c:v>11/7/2012</c:v>
                </c:pt>
                <c:pt idx="1315">
                  <c:v>11/7/2012</c:v>
                </c:pt>
                <c:pt idx="1316">
                  <c:v>11/7/2012</c:v>
                </c:pt>
                <c:pt idx="1317">
                  <c:v>11/7/2012</c:v>
                </c:pt>
                <c:pt idx="1318">
                  <c:v>11/7/2012</c:v>
                </c:pt>
                <c:pt idx="1319">
                  <c:v>11/7/2012</c:v>
                </c:pt>
                <c:pt idx="1320">
                  <c:v>11/7/2012</c:v>
                </c:pt>
                <c:pt idx="1321">
                  <c:v>11/7/2012</c:v>
                </c:pt>
                <c:pt idx="1322">
                  <c:v>11/7/2012</c:v>
                </c:pt>
                <c:pt idx="1323">
                  <c:v>11/7/2012</c:v>
                </c:pt>
                <c:pt idx="1324">
                  <c:v>11/7/2012</c:v>
                </c:pt>
                <c:pt idx="1325">
                  <c:v>11/7/2012</c:v>
                </c:pt>
                <c:pt idx="1326">
                  <c:v>11/7/2012</c:v>
                </c:pt>
                <c:pt idx="1327">
                  <c:v>11/7/2012</c:v>
                </c:pt>
                <c:pt idx="1328">
                  <c:v>11/7/2012</c:v>
                </c:pt>
                <c:pt idx="1329">
                  <c:v>11/7/2012</c:v>
                </c:pt>
                <c:pt idx="1330">
                  <c:v>11/7/2012</c:v>
                </c:pt>
                <c:pt idx="1331">
                  <c:v>11/7/2012</c:v>
                </c:pt>
                <c:pt idx="1332">
                  <c:v>11/7/2012</c:v>
                </c:pt>
                <c:pt idx="1333">
                  <c:v>11/7/2012</c:v>
                </c:pt>
                <c:pt idx="1334">
                  <c:v>11/7/2012</c:v>
                </c:pt>
                <c:pt idx="1335">
                  <c:v>11/7/2012</c:v>
                </c:pt>
                <c:pt idx="1336">
                  <c:v>11/7/2012</c:v>
                </c:pt>
                <c:pt idx="1337">
                  <c:v>11/7/2012</c:v>
                </c:pt>
                <c:pt idx="1338">
                  <c:v>11/7/2012</c:v>
                </c:pt>
                <c:pt idx="1339">
                  <c:v>11/7/2012</c:v>
                </c:pt>
                <c:pt idx="1340">
                  <c:v>11/7/2012</c:v>
                </c:pt>
                <c:pt idx="1341">
                  <c:v>11/7/2012</c:v>
                </c:pt>
                <c:pt idx="1342">
                  <c:v>11/7/2012</c:v>
                </c:pt>
                <c:pt idx="1343">
                  <c:v>11/7/2012</c:v>
                </c:pt>
                <c:pt idx="1344">
                  <c:v>11/7/2012</c:v>
                </c:pt>
                <c:pt idx="1345">
                  <c:v>11/7/2012</c:v>
                </c:pt>
                <c:pt idx="1346">
                  <c:v>11/8/2012</c:v>
                </c:pt>
                <c:pt idx="1347">
                  <c:v>11/8/2012</c:v>
                </c:pt>
                <c:pt idx="1348">
                  <c:v>11/8/2012</c:v>
                </c:pt>
                <c:pt idx="1349">
                  <c:v>11/8/2012</c:v>
                </c:pt>
                <c:pt idx="1350">
                  <c:v>11/8/2012</c:v>
                </c:pt>
                <c:pt idx="1351">
                  <c:v>11/8/2012</c:v>
                </c:pt>
                <c:pt idx="1352">
                  <c:v>11/8/2012</c:v>
                </c:pt>
                <c:pt idx="1353">
                  <c:v>11/8/2012</c:v>
                </c:pt>
                <c:pt idx="1354">
                  <c:v>11/8/2012</c:v>
                </c:pt>
                <c:pt idx="1355">
                  <c:v>11/8/2012</c:v>
                </c:pt>
                <c:pt idx="1356">
                  <c:v>11/8/2012</c:v>
                </c:pt>
                <c:pt idx="1357">
                  <c:v>11/8/2012</c:v>
                </c:pt>
                <c:pt idx="1358">
                  <c:v>11/8/2012</c:v>
                </c:pt>
                <c:pt idx="1359">
                  <c:v>11/8/2012</c:v>
                </c:pt>
                <c:pt idx="1360">
                  <c:v>11/8/2012</c:v>
                </c:pt>
                <c:pt idx="1361">
                  <c:v>11/8/2012</c:v>
                </c:pt>
                <c:pt idx="1362">
                  <c:v>11/8/2012</c:v>
                </c:pt>
                <c:pt idx="1363">
                  <c:v>11/8/2012</c:v>
                </c:pt>
                <c:pt idx="1364">
                  <c:v>11/8/2012</c:v>
                </c:pt>
                <c:pt idx="1365">
                  <c:v>11/8/2012</c:v>
                </c:pt>
                <c:pt idx="1366">
                  <c:v>11/8/2012</c:v>
                </c:pt>
                <c:pt idx="1367">
                  <c:v>11/8/2012</c:v>
                </c:pt>
                <c:pt idx="1368">
                  <c:v>11/8/2012</c:v>
                </c:pt>
                <c:pt idx="1369">
                  <c:v>11/8/2012</c:v>
                </c:pt>
                <c:pt idx="1370">
                  <c:v>11/8/2012</c:v>
                </c:pt>
                <c:pt idx="1371">
                  <c:v>11/8/2012</c:v>
                </c:pt>
                <c:pt idx="1372">
                  <c:v>11/8/2012</c:v>
                </c:pt>
                <c:pt idx="1373">
                  <c:v>11/8/2012</c:v>
                </c:pt>
                <c:pt idx="1374">
                  <c:v>11/8/2012</c:v>
                </c:pt>
                <c:pt idx="1375">
                  <c:v>11/8/2012</c:v>
                </c:pt>
                <c:pt idx="1376">
                  <c:v>11/8/2012</c:v>
                </c:pt>
                <c:pt idx="1377">
                  <c:v>11/8/2012</c:v>
                </c:pt>
                <c:pt idx="1378">
                  <c:v>11/8/2012</c:v>
                </c:pt>
                <c:pt idx="1379">
                  <c:v>11/8/2012</c:v>
                </c:pt>
                <c:pt idx="1380">
                  <c:v>11/8/2012</c:v>
                </c:pt>
                <c:pt idx="1381">
                  <c:v>11/8/2012</c:v>
                </c:pt>
                <c:pt idx="1382">
                  <c:v>11/8/2012</c:v>
                </c:pt>
                <c:pt idx="1383">
                  <c:v>11/8/2012</c:v>
                </c:pt>
                <c:pt idx="1384">
                  <c:v>11/8/2012</c:v>
                </c:pt>
                <c:pt idx="1385">
                  <c:v>11/8/2012</c:v>
                </c:pt>
                <c:pt idx="1386">
                  <c:v>11/8/2012</c:v>
                </c:pt>
                <c:pt idx="1387">
                  <c:v>11/8/2012</c:v>
                </c:pt>
                <c:pt idx="1388">
                  <c:v>11/8/2012</c:v>
                </c:pt>
                <c:pt idx="1389">
                  <c:v>11/8/2012</c:v>
                </c:pt>
                <c:pt idx="1390">
                  <c:v>11/8/2012</c:v>
                </c:pt>
                <c:pt idx="1391">
                  <c:v>11/8/2012</c:v>
                </c:pt>
                <c:pt idx="1392">
                  <c:v>11/8/2012</c:v>
                </c:pt>
                <c:pt idx="1393">
                  <c:v>11/8/2012</c:v>
                </c:pt>
                <c:pt idx="1394">
                  <c:v>11/8/2012</c:v>
                </c:pt>
                <c:pt idx="1395">
                  <c:v>11/8/2012</c:v>
                </c:pt>
                <c:pt idx="1396">
                  <c:v>11/8/2012</c:v>
                </c:pt>
                <c:pt idx="1397">
                  <c:v>11/8/2012</c:v>
                </c:pt>
                <c:pt idx="1398">
                  <c:v>11/8/2012</c:v>
                </c:pt>
                <c:pt idx="1399">
                  <c:v>11/8/2012</c:v>
                </c:pt>
                <c:pt idx="1400">
                  <c:v>11/8/2012</c:v>
                </c:pt>
                <c:pt idx="1401">
                  <c:v>11/8/2012</c:v>
                </c:pt>
                <c:pt idx="1402">
                  <c:v>11/8/2012</c:v>
                </c:pt>
                <c:pt idx="1403">
                  <c:v>11/8/2012</c:v>
                </c:pt>
                <c:pt idx="1404">
                  <c:v>11/8/2012</c:v>
                </c:pt>
                <c:pt idx="1405">
                  <c:v>11/8/2012</c:v>
                </c:pt>
                <c:pt idx="1406">
                  <c:v>11/8/2012</c:v>
                </c:pt>
                <c:pt idx="1407">
                  <c:v>11/8/2012</c:v>
                </c:pt>
                <c:pt idx="1408">
                  <c:v>11/8/2012</c:v>
                </c:pt>
                <c:pt idx="1409">
                  <c:v>11/8/2012</c:v>
                </c:pt>
                <c:pt idx="1410">
                  <c:v>11/8/2012</c:v>
                </c:pt>
                <c:pt idx="1411">
                  <c:v>11/8/2012</c:v>
                </c:pt>
                <c:pt idx="1412">
                  <c:v>11/8/2012</c:v>
                </c:pt>
                <c:pt idx="1413">
                  <c:v>11/8/2012</c:v>
                </c:pt>
                <c:pt idx="1414">
                  <c:v>11/8/2012</c:v>
                </c:pt>
                <c:pt idx="1415">
                  <c:v>11/8/2012</c:v>
                </c:pt>
                <c:pt idx="1416">
                  <c:v>11/8/2012</c:v>
                </c:pt>
                <c:pt idx="1417">
                  <c:v>11/8/2012</c:v>
                </c:pt>
                <c:pt idx="1418">
                  <c:v>11/8/2012</c:v>
                </c:pt>
                <c:pt idx="1419">
                  <c:v>11/8/2012</c:v>
                </c:pt>
                <c:pt idx="1420">
                  <c:v>11/8/2012</c:v>
                </c:pt>
                <c:pt idx="1421">
                  <c:v>11/8/2012</c:v>
                </c:pt>
                <c:pt idx="1422">
                  <c:v>11/8/2012</c:v>
                </c:pt>
                <c:pt idx="1423">
                  <c:v>11/8/2012</c:v>
                </c:pt>
                <c:pt idx="1424">
                  <c:v>11/8/2012</c:v>
                </c:pt>
                <c:pt idx="1425">
                  <c:v>11/8/2012</c:v>
                </c:pt>
                <c:pt idx="1426">
                  <c:v>11/8/2012</c:v>
                </c:pt>
                <c:pt idx="1427">
                  <c:v>11/8/2012</c:v>
                </c:pt>
                <c:pt idx="1428">
                  <c:v>11/8/2012</c:v>
                </c:pt>
                <c:pt idx="1429">
                  <c:v>11/8/2012</c:v>
                </c:pt>
                <c:pt idx="1430">
                  <c:v>11/8/2012</c:v>
                </c:pt>
                <c:pt idx="1431">
                  <c:v>11/8/2012</c:v>
                </c:pt>
                <c:pt idx="1432">
                  <c:v>11/8/2012</c:v>
                </c:pt>
                <c:pt idx="1433">
                  <c:v>11/8/2012</c:v>
                </c:pt>
                <c:pt idx="1434">
                  <c:v>11/8/2012</c:v>
                </c:pt>
                <c:pt idx="1435">
                  <c:v>11/8/2012</c:v>
                </c:pt>
                <c:pt idx="1436">
                  <c:v>11/8/2012</c:v>
                </c:pt>
                <c:pt idx="1437">
                  <c:v>11/8/2012</c:v>
                </c:pt>
                <c:pt idx="1438">
                  <c:v>11/8/2012</c:v>
                </c:pt>
                <c:pt idx="1439">
                  <c:v>11/8/2012</c:v>
                </c:pt>
                <c:pt idx="1440">
                  <c:v>11/8/2012</c:v>
                </c:pt>
                <c:pt idx="1441">
                  <c:v>11/8/2012</c:v>
                </c:pt>
                <c:pt idx="1442">
                  <c:v>11/9/2012</c:v>
                </c:pt>
                <c:pt idx="1443">
                  <c:v>11/9/2012</c:v>
                </c:pt>
                <c:pt idx="1444">
                  <c:v>11/9/2012</c:v>
                </c:pt>
                <c:pt idx="1445">
                  <c:v>11/9/2012</c:v>
                </c:pt>
                <c:pt idx="1446">
                  <c:v>11/9/2012</c:v>
                </c:pt>
                <c:pt idx="1447">
                  <c:v>11/9/2012</c:v>
                </c:pt>
                <c:pt idx="1448">
                  <c:v>11/9/2012</c:v>
                </c:pt>
                <c:pt idx="1449">
                  <c:v>11/9/2012</c:v>
                </c:pt>
                <c:pt idx="1450">
                  <c:v>11/9/2012</c:v>
                </c:pt>
                <c:pt idx="1451">
                  <c:v>11/9/2012</c:v>
                </c:pt>
                <c:pt idx="1452">
                  <c:v>11/9/2012</c:v>
                </c:pt>
                <c:pt idx="1453">
                  <c:v>11/9/2012</c:v>
                </c:pt>
                <c:pt idx="1454">
                  <c:v>11/9/2012</c:v>
                </c:pt>
                <c:pt idx="1455">
                  <c:v>11/9/2012</c:v>
                </c:pt>
                <c:pt idx="1456">
                  <c:v>11/9/2012</c:v>
                </c:pt>
                <c:pt idx="1457">
                  <c:v>11/9/2012</c:v>
                </c:pt>
                <c:pt idx="1458">
                  <c:v>11/9/2012</c:v>
                </c:pt>
                <c:pt idx="1459">
                  <c:v>11/9/2012</c:v>
                </c:pt>
                <c:pt idx="1460">
                  <c:v>11/9/2012</c:v>
                </c:pt>
                <c:pt idx="1461">
                  <c:v>11/9/2012</c:v>
                </c:pt>
                <c:pt idx="1462">
                  <c:v>11/9/2012</c:v>
                </c:pt>
                <c:pt idx="1463">
                  <c:v>11/9/2012</c:v>
                </c:pt>
                <c:pt idx="1464">
                  <c:v>11/9/2012</c:v>
                </c:pt>
                <c:pt idx="1465">
                  <c:v>11/9/2012</c:v>
                </c:pt>
                <c:pt idx="1466">
                  <c:v>11/9/2012</c:v>
                </c:pt>
                <c:pt idx="1467">
                  <c:v>11/9/2012</c:v>
                </c:pt>
                <c:pt idx="1468">
                  <c:v>11/9/2012</c:v>
                </c:pt>
                <c:pt idx="1469">
                  <c:v>11/9/2012</c:v>
                </c:pt>
                <c:pt idx="1470">
                  <c:v>11/9/2012</c:v>
                </c:pt>
                <c:pt idx="1471">
                  <c:v>11/9/2012</c:v>
                </c:pt>
                <c:pt idx="1472">
                  <c:v>11/9/2012</c:v>
                </c:pt>
                <c:pt idx="1473">
                  <c:v>11/9/2012</c:v>
                </c:pt>
                <c:pt idx="1474">
                  <c:v>11/9/2012</c:v>
                </c:pt>
                <c:pt idx="1475">
                  <c:v>11/9/2012</c:v>
                </c:pt>
                <c:pt idx="1476">
                  <c:v>11/9/2012</c:v>
                </c:pt>
                <c:pt idx="1477">
                  <c:v>11/9/2012</c:v>
                </c:pt>
                <c:pt idx="1478">
                  <c:v>11/9/2012</c:v>
                </c:pt>
                <c:pt idx="1479">
                  <c:v>11/9/2012</c:v>
                </c:pt>
                <c:pt idx="1480">
                  <c:v>11/9/2012</c:v>
                </c:pt>
                <c:pt idx="1481">
                  <c:v>11/9/2012</c:v>
                </c:pt>
                <c:pt idx="1482">
                  <c:v>11/9/2012</c:v>
                </c:pt>
                <c:pt idx="1483">
                  <c:v>11/9/2012</c:v>
                </c:pt>
                <c:pt idx="1484">
                  <c:v>11/9/2012</c:v>
                </c:pt>
                <c:pt idx="1485">
                  <c:v>11/9/2012</c:v>
                </c:pt>
                <c:pt idx="1486">
                  <c:v>11/9/2012</c:v>
                </c:pt>
                <c:pt idx="1487">
                  <c:v>11/9/2012</c:v>
                </c:pt>
                <c:pt idx="1488">
                  <c:v>11/9/2012</c:v>
                </c:pt>
                <c:pt idx="1489">
                  <c:v>11/9/2012</c:v>
                </c:pt>
                <c:pt idx="1490">
                  <c:v>11/9/2012</c:v>
                </c:pt>
                <c:pt idx="1491">
                  <c:v>11/9/2012</c:v>
                </c:pt>
                <c:pt idx="1492">
                  <c:v>11/9/2012</c:v>
                </c:pt>
                <c:pt idx="1493">
                  <c:v>11/9/2012</c:v>
                </c:pt>
                <c:pt idx="1494">
                  <c:v>11/9/2012</c:v>
                </c:pt>
                <c:pt idx="1495">
                  <c:v>11/9/2012</c:v>
                </c:pt>
                <c:pt idx="1496">
                  <c:v>11/9/2012</c:v>
                </c:pt>
                <c:pt idx="1497">
                  <c:v>11/9/2012</c:v>
                </c:pt>
                <c:pt idx="1498">
                  <c:v>11/9/2012</c:v>
                </c:pt>
                <c:pt idx="1499">
                  <c:v>11/9/2012</c:v>
                </c:pt>
                <c:pt idx="1500">
                  <c:v>11/9/2012</c:v>
                </c:pt>
                <c:pt idx="1501">
                  <c:v>11/9/2012</c:v>
                </c:pt>
                <c:pt idx="1502">
                  <c:v>11/9/2012</c:v>
                </c:pt>
                <c:pt idx="1503">
                  <c:v>11/9/2012</c:v>
                </c:pt>
                <c:pt idx="1504">
                  <c:v>11/9/2012</c:v>
                </c:pt>
                <c:pt idx="1505">
                  <c:v>11/9/2012</c:v>
                </c:pt>
                <c:pt idx="1506">
                  <c:v>11/9/2012</c:v>
                </c:pt>
                <c:pt idx="1507">
                  <c:v>11/9/2012</c:v>
                </c:pt>
                <c:pt idx="1508">
                  <c:v>11/9/2012</c:v>
                </c:pt>
                <c:pt idx="1509">
                  <c:v>11/9/2012</c:v>
                </c:pt>
                <c:pt idx="1510">
                  <c:v>11/9/2012</c:v>
                </c:pt>
                <c:pt idx="1511">
                  <c:v>11/9/2012</c:v>
                </c:pt>
                <c:pt idx="1512">
                  <c:v>11/9/2012</c:v>
                </c:pt>
                <c:pt idx="1513">
                  <c:v>11/9/2012</c:v>
                </c:pt>
                <c:pt idx="1514">
                  <c:v>11/9/2012</c:v>
                </c:pt>
                <c:pt idx="1515">
                  <c:v>11/9/2012</c:v>
                </c:pt>
                <c:pt idx="1516">
                  <c:v>11/9/2012</c:v>
                </c:pt>
                <c:pt idx="1517">
                  <c:v>11/9/2012</c:v>
                </c:pt>
                <c:pt idx="1518">
                  <c:v>11/9/2012</c:v>
                </c:pt>
                <c:pt idx="1519">
                  <c:v>11/9/2012</c:v>
                </c:pt>
                <c:pt idx="1520">
                  <c:v>11/9/2012</c:v>
                </c:pt>
                <c:pt idx="1521">
                  <c:v>11/9/2012</c:v>
                </c:pt>
                <c:pt idx="1522">
                  <c:v>11/9/2012</c:v>
                </c:pt>
                <c:pt idx="1523">
                  <c:v>11/9/2012</c:v>
                </c:pt>
                <c:pt idx="1524">
                  <c:v>11/9/2012</c:v>
                </c:pt>
                <c:pt idx="1525">
                  <c:v>11/9/2012</c:v>
                </c:pt>
                <c:pt idx="1526">
                  <c:v>11/9/2012</c:v>
                </c:pt>
                <c:pt idx="1527">
                  <c:v>11/9/2012</c:v>
                </c:pt>
                <c:pt idx="1528">
                  <c:v>11/9/2012</c:v>
                </c:pt>
                <c:pt idx="1529">
                  <c:v>11/9/2012</c:v>
                </c:pt>
                <c:pt idx="1530">
                  <c:v>11/9/2012</c:v>
                </c:pt>
                <c:pt idx="1531">
                  <c:v>11/9/2012</c:v>
                </c:pt>
                <c:pt idx="1532">
                  <c:v>11/9/2012</c:v>
                </c:pt>
                <c:pt idx="1533">
                  <c:v>11/9/2012</c:v>
                </c:pt>
                <c:pt idx="1534">
                  <c:v>11/9/2012</c:v>
                </c:pt>
                <c:pt idx="1535">
                  <c:v>11/9/2012</c:v>
                </c:pt>
                <c:pt idx="1536">
                  <c:v>11/9/2012</c:v>
                </c:pt>
                <c:pt idx="1537">
                  <c:v>11/9/2012</c:v>
                </c:pt>
                <c:pt idx="1538">
                  <c:v>11/10/2012</c:v>
                </c:pt>
                <c:pt idx="1539">
                  <c:v>11/10/2012</c:v>
                </c:pt>
                <c:pt idx="1540">
                  <c:v>11/10/2012</c:v>
                </c:pt>
                <c:pt idx="1541">
                  <c:v>11/10/2012</c:v>
                </c:pt>
                <c:pt idx="1542">
                  <c:v>11/10/2012</c:v>
                </c:pt>
                <c:pt idx="1543">
                  <c:v>11/10/2012</c:v>
                </c:pt>
                <c:pt idx="1544">
                  <c:v>11/10/2012</c:v>
                </c:pt>
                <c:pt idx="1545">
                  <c:v>11/10/2012</c:v>
                </c:pt>
                <c:pt idx="1546">
                  <c:v>11/10/2012</c:v>
                </c:pt>
                <c:pt idx="1547">
                  <c:v>11/10/2012</c:v>
                </c:pt>
                <c:pt idx="1548">
                  <c:v>11/10/2012</c:v>
                </c:pt>
                <c:pt idx="1549">
                  <c:v>11/10/2012</c:v>
                </c:pt>
                <c:pt idx="1550">
                  <c:v>11/10/2012</c:v>
                </c:pt>
                <c:pt idx="1551">
                  <c:v>11/10/2012</c:v>
                </c:pt>
                <c:pt idx="1552">
                  <c:v>11/10/2012</c:v>
                </c:pt>
                <c:pt idx="1553">
                  <c:v>11/10/2012</c:v>
                </c:pt>
                <c:pt idx="1554">
                  <c:v>11/10/2012</c:v>
                </c:pt>
                <c:pt idx="1555">
                  <c:v>11/10/2012</c:v>
                </c:pt>
                <c:pt idx="1556">
                  <c:v>11/10/2012</c:v>
                </c:pt>
                <c:pt idx="1557">
                  <c:v>11/10/2012</c:v>
                </c:pt>
                <c:pt idx="1558">
                  <c:v>11/10/2012</c:v>
                </c:pt>
                <c:pt idx="1559">
                  <c:v>11/10/2012</c:v>
                </c:pt>
                <c:pt idx="1560">
                  <c:v>11/10/2012</c:v>
                </c:pt>
                <c:pt idx="1561">
                  <c:v>11/10/2012</c:v>
                </c:pt>
                <c:pt idx="1562">
                  <c:v>11/10/2012</c:v>
                </c:pt>
                <c:pt idx="1563">
                  <c:v>11/10/2012</c:v>
                </c:pt>
                <c:pt idx="1564">
                  <c:v>11/10/2012</c:v>
                </c:pt>
                <c:pt idx="1565">
                  <c:v>11/10/2012</c:v>
                </c:pt>
                <c:pt idx="1566">
                  <c:v>11/10/2012</c:v>
                </c:pt>
                <c:pt idx="1567">
                  <c:v>11/10/2012</c:v>
                </c:pt>
                <c:pt idx="1568">
                  <c:v>11/10/2012</c:v>
                </c:pt>
                <c:pt idx="1569">
                  <c:v>11/10/2012</c:v>
                </c:pt>
                <c:pt idx="1570">
                  <c:v>11/10/2012</c:v>
                </c:pt>
                <c:pt idx="1571">
                  <c:v>11/10/2012</c:v>
                </c:pt>
                <c:pt idx="1572">
                  <c:v>11/10/2012</c:v>
                </c:pt>
                <c:pt idx="1573">
                  <c:v>11/10/2012</c:v>
                </c:pt>
                <c:pt idx="1574">
                  <c:v>11/10/2012</c:v>
                </c:pt>
                <c:pt idx="1575">
                  <c:v>11/10/2012</c:v>
                </c:pt>
                <c:pt idx="1576">
                  <c:v>11/10/2012</c:v>
                </c:pt>
                <c:pt idx="1577">
                  <c:v>11/10/2012</c:v>
                </c:pt>
                <c:pt idx="1578">
                  <c:v>11/10/2012</c:v>
                </c:pt>
                <c:pt idx="1579">
                  <c:v>11/10/2012</c:v>
                </c:pt>
                <c:pt idx="1580">
                  <c:v>11/10/2012</c:v>
                </c:pt>
                <c:pt idx="1581">
                  <c:v>11/10/2012</c:v>
                </c:pt>
                <c:pt idx="1582">
                  <c:v>11/10/2012</c:v>
                </c:pt>
                <c:pt idx="1583">
                  <c:v>11/10/2012</c:v>
                </c:pt>
                <c:pt idx="1584">
                  <c:v>11/10/2012</c:v>
                </c:pt>
                <c:pt idx="1585">
                  <c:v>11/10/2012</c:v>
                </c:pt>
                <c:pt idx="1586">
                  <c:v>11/10/2012</c:v>
                </c:pt>
                <c:pt idx="1587">
                  <c:v>11/10/2012</c:v>
                </c:pt>
                <c:pt idx="1588">
                  <c:v>11/10/2012</c:v>
                </c:pt>
                <c:pt idx="1589">
                  <c:v>11/10/2012</c:v>
                </c:pt>
                <c:pt idx="1590">
                  <c:v>11/10/2012</c:v>
                </c:pt>
                <c:pt idx="1591">
                  <c:v>11/10/2012</c:v>
                </c:pt>
                <c:pt idx="1592">
                  <c:v>11/10/2012</c:v>
                </c:pt>
                <c:pt idx="1593">
                  <c:v>11/10/2012</c:v>
                </c:pt>
                <c:pt idx="1594">
                  <c:v>11/10/2012</c:v>
                </c:pt>
                <c:pt idx="1595">
                  <c:v>11/10/2012</c:v>
                </c:pt>
                <c:pt idx="1596">
                  <c:v>11/10/2012</c:v>
                </c:pt>
                <c:pt idx="1597">
                  <c:v>11/10/2012</c:v>
                </c:pt>
                <c:pt idx="1598">
                  <c:v>11/10/2012</c:v>
                </c:pt>
                <c:pt idx="1599">
                  <c:v>11/10/2012</c:v>
                </c:pt>
                <c:pt idx="1600">
                  <c:v>11/10/2012</c:v>
                </c:pt>
                <c:pt idx="1601">
                  <c:v>11/10/2012</c:v>
                </c:pt>
                <c:pt idx="1602">
                  <c:v>11/10/2012</c:v>
                </c:pt>
                <c:pt idx="1603">
                  <c:v>11/10/2012</c:v>
                </c:pt>
                <c:pt idx="1604">
                  <c:v>11/10/2012</c:v>
                </c:pt>
                <c:pt idx="1605">
                  <c:v>11/10/2012</c:v>
                </c:pt>
                <c:pt idx="1606">
                  <c:v>11/10/2012</c:v>
                </c:pt>
                <c:pt idx="1607">
                  <c:v>11/10/2012</c:v>
                </c:pt>
                <c:pt idx="1608">
                  <c:v>11/10/2012</c:v>
                </c:pt>
                <c:pt idx="1609">
                  <c:v>11/10/2012</c:v>
                </c:pt>
                <c:pt idx="1610">
                  <c:v>11/10/2012</c:v>
                </c:pt>
                <c:pt idx="1611">
                  <c:v>11/10/2012</c:v>
                </c:pt>
                <c:pt idx="1612">
                  <c:v>11/10/2012</c:v>
                </c:pt>
                <c:pt idx="1613">
                  <c:v>11/10/2012</c:v>
                </c:pt>
                <c:pt idx="1614">
                  <c:v>11/10/2012</c:v>
                </c:pt>
                <c:pt idx="1615">
                  <c:v>11/10/2012</c:v>
                </c:pt>
                <c:pt idx="1616">
                  <c:v>11/10/2012</c:v>
                </c:pt>
                <c:pt idx="1617">
                  <c:v>11/10/2012</c:v>
                </c:pt>
                <c:pt idx="1618">
                  <c:v>11/10/2012</c:v>
                </c:pt>
                <c:pt idx="1619">
                  <c:v>11/10/2012</c:v>
                </c:pt>
                <c:pt idx="1620">
                  <c:v>11/10/2012</c:v>
                </c:pt>
                <c:pt idx="1621">
                  <c:v>11/10/2012</c:v>
                </c:pt>
                <c:pt idx="1622">
                  <c:v>11/10/2012</c:v>
                </c:pt>
                <c:pt idx="1623">
                  <c:v>11/10/2012</c:v>
                </c:pt>
                <c:pt idx="1624">
                  <c:v>11/10/2012</c:v>
                </c:pt>
                <c:pt idx="1625">
                  <c:v>11/10/2012</c:v>
                </c:pt>
                <c:pt idx="1626">
                  <c:v>11/10/2012</c:v>
                </c:pt>
                <c:pt idx="1627">
                  <c:v>11/10/2012</c:v>
                </c:pt>
                <c:pt idx="1628">
                  <c:v>11/10/2012</c:v>
                </c:pt>
                <c:pt idx="1629">
                  <c:v>11/10/2012</c:v>
                </c:pt>
                <c:pt idx="1630">
                  <c:v>11/10/2012</c:v>
                </c:pt>
                <c:pt idx="1631">
                  <c:v>11/10/2012</c:v>
                </c:pt>
                <c:pt idx="1632">
                  <c:v>11/10/2012</c:v>
                </c:pt>
                <c:pt idx="1633">
                  <c:v>11/10/2012</c:v>
                </c:pt>
                <c:pt idx="1634">
                  <c:v>11/11/2012</c:v>
                </c:pt>
                <c:pt idx="1635">
                  <c:v>11/11/2012</c:v>
                </c:pt>
                <c:pt idx="1636">
                  <c:v>11/11/2012</c:v>
                </c:pt>
                <c:pt idx="1637">
                  <c:v>11/11/2012</c:v>
                </c:pt>
                <c:pt idx="1638">
                  <c:v>11/11/2012</c:v>
                </c:pt>
                <c:pt idx="1639">
                  <c:v>11/11/2012</c:v>
                </c:pt>
                <c:pt idx="1640">
                  <c:v>11/11/2012</c:v>
                </c:pt>
                <c:pt idx="1641">
                  <c:v>11/11/2012</c:v>
                </c:pt>
                <c:pt idx="1642">
                  <c:v>11/11/2012</c:v>
                </c:pt>
                <c:pt idx="1643">
                  <c:v>11/11/2012</c:v>
                </c:pt>
                <c:pt idx="1644">
                  <c:v>11/11/2012</c:v>
                </c:pt>
                <c:pt idx="1645">
                  <c:v>11/11/2012</c:v>
                </c:pt>
                <c:pt idx="1646">
                  <c:v>11/11/2012</c:v>
                </c:pt>
                <c:pt idx="1647">
                  <c:v>11/11/2012</c:v>
                </c:pt>
                <c:pt idx="1648">
                  <c:v>11/11/2012</c:v>
                </c:pt>
                <c:pt idx="1649">
                  <c:v>11/11/2012</c:v>
                </c:pt>
                <c:pt idx="1650">
                  <c:v>11/11/2012</c:v>
                </c:pt>
                <c:pt idx="1651">
                  <c:v>11/11/2012</c:v>
                </c:pt>
                <c:pt idx="1652">
                  <c:v>11/11/2012</c:v>
                </c:pt>
                <c:pt idx="1653">
                  <c:v>11/11/2012</c:v>
                </c:pt>
                <c:pt idx="1654">
                  <c:v>11/11/2012</c:v>
                </c:pt>
                <c:pt idx="1655">
                  <c:v>11/11/2012</c:v>
                </c:pt>
                <c:pt idx="1656">
                  <c:v>11/11/2012</c:v>
                </c:pt>
                <c:pt idx="1657">
                  <c:v>11/11/2012</c:v>
                </c:pt>
                <c:pt idx="1658">
                  <c:v>11/11/2012</c:v>
                </c:pt>
                <c:pt idx="1659">
                  <c:v>11/11/2012</c:v>
                </c:pt>
                <c:pt idx="1660">
                  <c:v>11/11/2012</c:v>
                </c:pt>
                <c:pt idx="1661">
                  <c:v>11/11/2012</c:v>
                </c:pt>
                <c:pt idx="1662">
                  <c:v>11/11/2012</c:v>
                </c:pt>
                <c:pt idx="1663">
                  <c:v>11/11/2012</c:v>
                </c:pt>
                <c:pt idx="1664">
                  <c:v>11/11/2012</c:v>
                </c:pt>
                <c:pt idx="1665">
                  <c:v>11/11/2012</c:v>
                </c:pt>
                <c:pt idx="1666">
                  <c:v>11/11/2012</c:v>
                </c:pt>
                <c:pt idx="1667">
                  <c:v>11/11/2012</c:v>
                </c:pt>
                <c:pt idx="1668">
                  <c:v>11/11/2012</c:v>
                </c:pt>
                <c:pt idx="1669">
                  <c:v>11/11/2012</c:v>
                </c:pt>
                <c:pt idx="1670">
                  <c:v>11/11/2012</c:v>
                </c:pt>
                <c:pt idx="1671">
                  <c:v>11/11/2012</c:v>
                </c:pt>
                <c:pt idx="1672">
                  <c:v>11/11/2012</c:v>
                </c:pt>
                <c:pt idx="1673">
                  <c:v>11/11/2012</c:v>
                </c:pt>
                <c:pt idx="1674">
                  <c:v>11/11/2012</c:v>
                </c:pt>
                <c:pt idx="1675">
                  <c:v>11/11/2012</c:v>
                </c:pt>
                <c:pt idx="1676">
                  <c:v>11/11/2012</c:v>
                </c:pt>
                <c:pt idx="1677">
                  <c:v>11/11/2012</c:v>
                </c:pt>
                <c:pt idx="1678">
                  <c:v>11/11/2012</c:v>
                </c:pt>
                <c:pt idx="1679">
                  <c:v>11/11/2012</c:v>
                </c:pt>
                <c:pt idx="1680">
                  <c:v>11/11/2012</c:v>
                </c:pt>
                <c:pt idx="1681">
                  <c:v>11/11/2012</c:v>
                </c:pt>
                <c:pt idx="1682">
                  <c:v>11/11/2012</c:v>
                </c:pt>
                <c:pt idx="1683">
                  <c:v>11/11/2012</c:v>
                </c:pt>
                <c:pt idx="1684">
                  <c:v>11/11/2012</c:v>
                </c:pt>
                <c:pt idx="1685">
                  <c:v>11/11/2012</c:v>
                </c:pt>
                <c:pt idx="1686">
                  <c:v>11/11/2012</c:v>
                </c:pt>
                <c:pt idx="1687">
                  <c:v>11/11/2012</c:v>
                </c:pt>
                <c:pt idx="1688">
                  <c:v>11/11/2012</c:v>
                </c:pt>
                <c:pt idx="1689">
                  <c:v>11/11/2012</c:v>
                </c:pt>
                <c:pt idx="1690">
                  <c:v>11/11/2012</c:v>
                </c:pt>
                <c:pt idx="1691">
                  <c:v>11/11/2012</c:v>
                </c:pt>
                <c:pt idx="1692">
                  <c:v>11/11/2012</c:v>
                </c:pt>
                <c:pt idx="1693">
                  <c:v>11/11/2012</c:v>
                </c:pt>
                <c:pt idx="1694">
                  <c:v>11/11/2012</c:v>
                </c:pt>
                <c:pt idx="1695">
                  <c:v>11/11/2012</c:v>
                </c:pt>
                <c:pt idx="1696">
                  <c:v>11/11/2012</c:v>
                </c:pt>
                <c:pt idx="1697">
                  <c:v>11/11/2012</c:v>
                </c:pt>
                <c:pt idx="1698">
                  <c:v>11/11/2012</c:v>
                </c:pt>
                <c:pt idx="1699">
                  <c:v>11/11/2012</c:v>
                </c:pt>
                <c:pt idx="1700">
                  <c:v>11/11/2012</c:v>
                </c:pt>
                <c:pt idx="1701">
                  <c:v>11/11/2012</c:v>
                </c:pt>
                <c:pt idx="1702">
                  <c:v>11/11/2012</c:v>
                </c:pt>
                <c:pt idx="1703">
                  <c:v>11/11/2012</c:v>
                </c:pt>
                <c:pt idx="1704">
                  <c:v>11/11/2012</c:v>
                </c:pt>
                <c:pt idx="1705">
                  <c:v>11/11/2012</c:v>
                </c:pt>
                <c:pt idx="1706">
                  <c:v>11/11/2012</c:v>
                </c:pt>
                <c:pt idx="1707">
                  <c:v>11/11/2012</c:v>
                </c:pt>
                <c:pt idx="1708">
                  <c:v>11/11/2012</c:v>
                </c:pt>
                <c:pt idx="1709">
                  <c:v>11/11/2012</c:v>
                </c:pt>
                <c:pt idx="1710">
                  <c:v>11/11/2012</c:v>
                </c:pt>
                <c:pt idx="1711">
                  <c:v>11/11/2012</c:v>
                </c:pt>
                <c:pt idx="1712">
                  <c:v>11/11/2012</c:v>
                </c:pt>
                <c:pt idx="1713">
                  <c:v>11/11/2012</c:v>
                </c:pt>
                <c:pt idx="1714">
                  <c:v>11/11/2012</c:v>
                </c:pt>
                <c:pt idx="1715">
                  <c:v>11/11/2012</c:v>
                </c:pt>
                <c:pt idx="1716">
                  <c:v>11/11/2012</c:v>
                </c:pt>
                <c:pt idx="1717">
                  <c:v>11/11/2012</c:v>
                </c:pt>
                <c:pt idx="1718">
                  <c:v>11/11/2012</c:v>
                </c:pt>
                <c:pt idx="1719">
                  <c:v>11/11/2012</c:v>
                </c:pt>
                <c:pt idx="1720">
                  <c:v>11/11/2012</c:v>
                </c:pt>
                <c:pt idx="1721">
                  <c:v>11/11/2012</c:v>
                </c:pt>
                <c:pt idx="1722">
                  <c:v>11/11/2012</c:v>
                </c:pt>
                <c:pt idx="1723">
                  <c:v>11/11/2012</c:v>
                </c:pt>
                <c:pt idx="1724">
                  <c:v>11/11/2012</c:v>
                </c:pt>
                <c:pt idx="1725">
                  <c:v>11/11/2012</c:v>
                </c:pt>
                <c:pt idx="1726">
                  <c:v>11/11/2012</c:v>
                </c:pt>
                <c:pt idx="1727">
                  <c:v>11/11/2012</c:v>
                </c:pt>
                <c:pt idx="1728">
                  <c:v>11/11/2012</c:v>
                </c:pt>
                <c:pt idx="1729">
                  <c:v>11/11/2012</c:v>
                </c:pt>
                <c:pt idx="1730">
                  <c:v>11/12/2012</c:v>
                </c:pt>
                <c:pt idx="1731">
                  <c:v>11/12/2012</c:v>
                </c:pt>
                <c:pt idx="1732">
                  <c:v>11/12/2012</c:v>
                </c:pt>
                <c:pt idx="1733">
                  <c:v>11/12/2012</c:v>
                </c:pt>
                <c:pt idx="1734">
                  <c:v>11/12/2012</c:v>
                </c:pt>
                <c:pt idx="1735">
                  <c:v>11/12/2012</c:v>
                </c:pt>
                <c:pt idx="1736">
                  <c:v>11/12/2012</c:v>
                </c:pt>
                <c:pt idx="1737">
                  <c:v>11/12/2012</c:v>
                </c:pt>
                <c:pt idx="1738">
                  <c:v>11/12/2012</c:v>
                </c:pt>
                <c:pt idx="1739">
                  <c:v>11/12/2012</c:v>
                </c:pt>
                <c:pt idx="1740">
                  <c:v>11/12/2012</c:v>
                </c:pt>
                <c:pt idx="1741">
                  <c:v>11/12/2012</c:v>
                </c:pt>
                <c:pt idx="1742">
                  <c:v>11/12/2012</c:v>
                </c:pt>
                <c:pt idx="1743">
                  <c:v>11/12/2012</c:v>
                </c:pt>
                <c:pt idx="1744">
                  <c:v>11/12/2012</c:v>
                </c:pt>
                <c:pt idx="1745">
                  <c:v>11/12/2012</c:v>
                </c:pt>
                <c:pt idx="1746">
                  <c:v>11/12/2012</c:v>
                </c:pt>
                <c:pt idx="1747">
                  <c:v>11/12/2012</c:v>
                </c:pt>
                <c:pt idx="1748">
                  <c:v>11/12/2012</c:v>
                </c:pt>
                <c:pt idx="1749">
                  <c:v>11/12/2012</c:v>
                </c:pt>
                <c:pt idx="1750">
                  <c:v>11/12/2012</c:v>
                </c:pt>
                <c:pt idx="1751">
                  <c:v>11/12/2012</c:v>
                </c:pt>
                <c:pt idx="1752">
                  <c:v>11/12/2012</c:v>
                </c:pt>
                <c:pt idx="1753">
                  <c:v>11/12/2012</c:v>
                </c:pt>
                <c:pt idx="1754">
                  <c:v>11/12/2012</c:v>
                </c:pt>
                <c:pt idx="1755">
                  <c:v>11/12/2012</c:v>
                </c:pt>
                <c:pt idx="1756">
                  <c:v>11/12/2012</c:v>
                </c:pt>
                <c:pt idx="1757">
                  <c:v>11/12/2012</c:v>
                </c:pt>
                <c:pt idx="1758">
                  <c:v>11/12/2012</c:v>
                </c:pt>
                <c:pt idx="1759">
                  <c:v>11/12/2012</c:v>
                </c:pt>
                <c:pt idx="1760">
                  <c:v>11/12/2012</c:v>
                </c:pt>
                <c:pt idx="1761">
                  <c:v>11/12/2012</c:v>
                </c:pt>
                <c:pt idx="1762">
                  <c:v>11/12/2012</c:v>
                </c:pt>
                <c:pt idx="1763">
                  <c:v>11/12/2012</c:v>
                </c:pt>
                <c:pt idx="1764">
                  <c:v>11/12/2012</c:v>
                </c:pt>
                <c:pt idx="1765">
                  <c:v>11/12/2012</c:v>
                </c:pt>
                <c:pt idx="1766">
                  <c:v>11/12/2012</c:v>
                </c:pt>
                <c:pt idx="1767">
                  <c:v>11/12/2012</c:v>
                </c:pt>
                <c:pt idx="1768">
                  <c:v>11/12/2012</c:v>
                </c:pt>
                <c:pt idx="1769">
                  <c:v>11/12/2012</c:v>
                </c:pt>
                <c:pt idx="1770">
                  <c:v>11/12/2012</c:v>
                </c:pt>
                <c:pt idx="1771">
                  <c:v>11/12/2012</c:v>
                </c:pt>
                <c:pt idx="1772">
                  <c:v>11/12/2012</c:v>
                </c:pt>
                <c:pt idx="1773">
                  <c:v>11/12/2012</c:v>
                </c:pt>
                <c:pt idx="1774">
                  <c:v>11/12/2012</c:v>
                </c:pt>
                <c:pt idx="1775">
                  <c:v>11/12/2012</c:v>
                </c:pt>
                <c:pt idx="1776">
                  <c:v>11/12/2012</c:v>
                </c:pt>
                <c:pt idx="1777">
                  <c:v>11/12/2012</c:v>
                </c:pt>
                <c:pt idx="1778">
                  <c:v>11/12/2012</c:v>
                </c:pt>
                <c:pt idx="1779">
                  <c:v>11/12/2012</c:v>
                </c:pt>
                <c:pt idx="1780">
                  <c:v>11/12/2012</c:v>
                </c:pt>
                <c:pt idx="1781">
                  <c:v>11/12/2012</c:v>
                </c:pt>
                <c:pt idx="1782">
                  <c:v>11/12/2012</c:v>
                </c:pt>
                <c:pt idx="1783">
                  <c:v>11/12/2012</c:v>
                </c:pt>
                <c:pt idx="1784">
                  <c:v>11/12/2012</c:v>
                </c:pt>
                <c:pt idx="1785">
                  <c:v>11/12/2012</c:v>
                </c:pt>
                <c:pt idx="1786">
                  <c:v>11/12/2012</c:v>
                </c:pt>
                <c:pt idx="1787">
                  <c:v>11/12/2012</c:v>
                </c:pt>
                <c:pt idx="1788">
                  <c:v>11/12/2012</c:v>
                </c:pt>
                <c:pt idx="1789">
                  <c:v>11/12/2012</c:v>
                </c:pt>
                <c:pt idx="1790">
                  <c:v>11/12/2012</c:v>
                </c:pt>
                <c:pt idx="1791">
                  <c:v>11/12/2012</c:v>
                </c:pt>
                <c:pt idx="1792">
                  <c:v>11/12/2012</c:v>
                </c:pt>
                <c:pt idx="1793">
                  <c:v>11/12/2012</c:v>
                </c:pt>
                <c:pt idx="1794">
                  <c:v>11/12/2012</c:v>
                </c:pt>
                <c:pt idx="1795">
                  <c:v>11/12/2012</c:v>
                </c:pt>
                <c:pt idx="1796">
                  <c:v>11/12/2012</c:v>
                </c:pt>
                <c:pt idx="1797">
                  <c:v>11/12/2012</c:v>
                </c:pt>
                <c:pt idx="1798">
                  <c:v>11/12/2012</c:v>
                </c:pt>
                <c:pt idx="1799">
                  <c:v>11/12/2012</c:v>
                </c:pt>
                <c:pt idx="1800">
                  <c:v>11/12/2012</c:v>
                </c:pt>
                <c:pt idx="1801">
                  <c:v>11/12/2012</c:v>
                </c:pt>
                <c:pt idx="1802">
                  <c:v>11/12/2012</c:v>
                </c:pt>
                <c:pt idx="1803">
                  <c:v>11/12/2012</c:v>
                </c:pt>
                <c:pt idx="1804">
                  <c:v>11/12/2012</c:v>
                </c:pt>
                <c:pt idx="1805">
                  <c:v>11/12/2012</c:v>
                </c:pt>
                <c:pt idx="1806">
                  <c:v>11/12/2012</c:v>
                </c:pt>
                <c:pt idx="1807">
                  <c:v>11/12/2012</c:v>
                </c:pt>
                <c:pt idx="1808">
                  <c:v>11/12/2012</c:v>
                </c:pt>
                <c:pt idx="1809">
                  <c:v>11/12/2012</c:v>
                </c:pt>
                <c:pt idx="1810">
                  <c:v>11/12/2012</c:v>
                </c:pt>
                <c:pt idx="1811">
                  <c:v>11/12/2012</c:v>
                </c:pt>
                <c:pt idx="1812">
                  <c:v>11/12/2012</c:v>
                </c:pt>
                <c:pt idx="1813">
                  <c:v>11/12/2012</c:v>
                </c:pt>
                <c:pt idx="1814">
                  <c:v>11/12/2012</c:v>
                </c:pt>
                <c:pt idx="1815">
                  <c:v>11/12/2012</c:v>
                </c:pt>
                <c:pt idx="1816">
                  <c:v>11/12/2012</c:v>
                </c:pt>
                <c:pt idx="1817">
                  <c:v>11/12/2012</c:v>
                </c:pt>
                <c:pt idx="1818">
                  <c:v>11/12/2012</c:v>
                </c:pt>
                <c:pt idx="1819">
                  <c:v>11/12/2012</c:v>
                </c:pt>
                <c:pt idx="1820">
                  <c:v>11/12/2012</c:v>
                </c:pt>
                <c:pt idx="1821">
                  <c:v>11/12/2012</c:v>
                </c:pt>
                <c:pt idx="1822">
                  <c:v>11/12/2012</c:v>
                </c:pt>
                <c:pt idx="1823">
                  <c:v>11/12/2012</c:v>
                </c:pt>
                <c:pt idx="1824">
                  <c:v>11/12/2012</c:v>
                </c:pt>
                <c:pt idx="1825">
                  <c:v>11/12/2012</c:v>
                </c:pt>
              </c:strCache>
            </c:strRef>
          </c:cat>
          <c:val>
            <c:numRef>
              <c:f>'all jcnerr WQ stations Sandy an'!$M$3:$M$866</c:f>
              <c:numCache>
                <c:formatCode>General</c:formatCode>
                <c:ptCount val="864"/>
                <c:pt idx="0">
                  <c:v>82.5</c:v>
                </c:pt>
                <c:pt idx="1">
                  <c:v>82.0</c:v>
                </c:pt>
                <c:pt idx="2">
                  <c:v>81.8</c:v>
                </c:pt>
                <c:pt idx="3">
                  <c:v>82.2</c:v>
                </c:pt>
                <c:pt idx="4">
                  <c:v>80.9</c:v>
                </c:pt>
                <c:pt idx="5">
                  <c:v>83.0</c:v>
                </c:pt>
                <c:pt idx="6">
                  <c:v>81.7</c:v>
                </c:pt>
                <c:pt idx="7">
                  <c:v>81.8</c:v>
                </c:pt>
                <c:pt idx="8">
                  <c:v>82.3</c:v>
                </c:pt>
                <c:pt idx="9">
                  <c:v>81.8</c:v>
                </c:pt>
                <c:pt idx="10">
                  <c:v>82.7</c:v>
                </c:pt>
                <c:pt idx="11">
                  <c:v>83.3</c:v>
                </c:pt>
                <c:pt idx="12">
                  <c:v>84.3</c:v>
                </c:pt>
                <c:pt idx="13">
                  <c:v>84.4</c:v>
                </c:pt>
                <c:pt idx="14">
                  <c:v>85.0</c:v>
                </c:pt>
                <c:pt idx="15">
                  <c:v>84.9</c:v>
                </c:pt>
                <c:pt idx="16">
                  <c:v>85.1</c:v>
                </c:pt>
                <c:pt idx="17">
                  <c:v>85.7</c:v>
                </c:pt>
                <c:pt idx="18">
                  <c:v>85.5</c:v>
                </c:pt>
                <c:pt idx="19">
                  <c:v>85.6</c:v>
                </c:pt>
                <c:pt idx="20">
                  <c:v>85.9</c:v>
                </c:pt>
                <c:pt idx="21">
                  <c:v>85.7</c:v>
                </c:pt>
                <c:pt idx="22">
                  <c:v>86.0</c:v>
                </c:pt>
                <c:pt idx="23">
                  <c:v>85.5</c:v>
                </c:pt>
                <c:pt idx="24">
                  <c:v>85.8</c:v>
                </c:pt>
                <c:pt idx="25">
                  <c:v>85.4</c:v>
                </c:pt>
                <c:pt idx="26">
                  <c:v>85.3</c:v>
                </c:pt>
                <c:pt idx="27">
                  <c:v>84.1</c:v>
                </c:pt>
                <c:pt idx="28">
                  <c:v>84.7</c:v>
                </c:pt>
                <c:pt idx="29">
                  <c:v>85.6</c:v>
                </c:pt>
                <c:pt idx="30">
                  <c:v>84.5</c:v>
                </c:pt>
                <c:pt idx="31">
                  <c:v>84.5</c:v>
                </c:pt>
                <c:pt idx="32">
                  <c:v>83.9</c:v>
                </c:pt>
                <c:pt idx="33">
                  <c:v>85.2</c:v>
                </c:pt>
                <c:pt idx="34">
                  <c:v>83.8</c:v>
                </c:pt>
                <c:pt idx="35">
                  <c:v>84.9</c:v>
                </c:pt>
                <c:pt idx="36">
                  <c:v>84.6</c:v>
                </c:pt>
                <c:pt idx="37">
                  <c:v>84.7</c:v>
                </c:pt>
                <c:pt idx="38">
                  <c:v>84.4</c:v>
                </c:pt>
                <c:pt idx="39">
                  <c:v>84.5</c:v>
                </c:pt>
                <c:pt idx="40">
                  <c:v>84.2</c:v>
                </c:pt>
                <c:pt idx="41">
                  <c:v>82.8</c:v>
                </c:pt>
                <c:pt idx="42">
                  <c:v>83.1</c:v>
                </c:pt>
                <c:pt idx="43">
                  <c:v>82.6</c:v>
                </c:pt>
                <c:pt idx="44">
                  <c:v>81.9</c:v>
                </c:pt>
                <c:pt idx="45">
                  <c:v>81.9</c:v>
                </c:pt>
                <c:pt idx="46">
                  <c:v>82.4</c:v>
                </c:pt>
                <c:pt idx="47">
                  <c:v>83.4</c:v>
                </c:pt>
                <c:pt idx="48">
                  <c:v>82.1</c:v>
                </c:pt>
                <c:pt idx="49">
                  <c:v>82.4</c:v>
                </c:pt>
                <c:pt idx="50">
                  <c:v>81.7</c:v>
                </c:pt>
                <c:pt idx="51">
                  <c:v>82.0</c:v>
                </c:pt>
                <c:pt idx="52">
                  <c:v>80.4</c:v>
                </c:pt>
                <c:pt idx="53">
                  <c:v>82.3</c:v>
                </c:pt>
                <c:pt idx="54">
                  <c:v>82.0</c:v>
                </c:pt>
                <c:pt idx="55">
                  <c:v>81.2</c:v>
                </c:pt>
                <c:pt idx="56">
                  <c:v>80.2</c:v>
                </c:pt>
                <c:pt idx="57">
                  <c:v>82.0</c:v>
                </c:pt>
                <c:pt idx="58">
                  <c:v>81.0</c:v>
                </c:pt>
                <c:pt idx="59">
                  <c:v>82.2</c:v>
                </c:pt>
                <c:pt idx="60">
                  <c:v>82.7</c:v>
                </c:pt>
                <c:pt idx="61">
                  <c:v>83.2</c:v>
                </c:pt>
                <c:pt idx="62">
                  <c:v>83.7</c:v>
                </c:pt>
                <c:pt idx="63">
                  <c:v>84.0</c:v>
                </c:pt>
                <c:pt idx="64">
                  <c:v>83.9</c:v>
                </c:pt>
                <c:pt idx="65">
                  <c:v>83.9</c:v>
                </c:pt>
                <c:pt idx="66">
                  <c:v>85.5</c:v>
                </c:pt>
                <c:pt idx="67">
                  <c:v>84.9</c:v>
                </c:pt>
                <c:pt idx="68">
                  <c:v>85.7</c:v>
                </c:pt>
                <c:pt idx="69">
                  <c:v>85.0</c:v>
                </c:pt>
                <c:pt idx="70">
                  <c:v>85.5</c:v>
                </c:pt>
                <c:pt idx="71">
                  <c:v>86.0</c:v>
                </c:pt>
                <c:pt idx="72">
                  <c:v>85.5</c:v>
                </c:pt>
                <c:pt idx="73">
                  <c:v>85.3</c:v>
                </c:pt>
                <c:pt idx="74">
                  <c:v>84.8</c:v>
                </c:pt>
                <c:pt idx="75">
                  <c:v>85.2</c:v>
                </c:pt>
                <c:pt idx="76">
                  <c:v>84.8</c:v>
                </c:pt>
                <c:pt idx="77">
                  <c:v>84.3</c:v>
                </c:pt>
                <c:pt idx="78">
                  <c:v>81.9</c:v>
                </c:pt>
                <c:pt idx="79">
                  <c:v>83.0</c:v>
                </c:pt>
                <c:pt idx="80">
                  <c:v>83.4</c:v>
                </c:pt>
                <c:pt idx="81">
                  <c:v>84.6</c:v>
                </c:pt>
                <c:pt idx="82">
                  <c:v>84.6</c:v>
                </c:pt>
                <c:pt idx="83">
                  <c:v>84.6</c:v>
                </c:pt>
                <c:pt idx="84">
                  <c:v>83.1</c:v>
                </c:pt>
                <c:pt idx="85">
                  <c:v>84.0</c:v>
                </c:pt>
                <c:pt idx="86">
                  <c:v>84.0</c:v>
                </c:pt>
                <c:pt idx="87">
                  <c:v>83.3</c:v>
                </c:pt>
                <c:pt idx="88">
                  <c:v>83.8</c:v>
                </c:pt>
                <c:pt idx="89">
                  <c:v>82.7</c:v>
                </c:pt>
                <c:pt idx="90">
                  <c:v>82.6</c:v>
                </c:pt>
                <c:pt idx="91">
                  <c:v>82.1</c:v>
                </c:pt>
                <c:pt idx="92">
                  <c:v>81.8</c:v>
                </c:pt>
                <c:pt idx="93">
                  <c:v>81.6</c:v>
                </c:pt>
                <c:pt idx="94">
                  <c:v>81.3</c:v>
                </c:pt>
                <c:pt idx="95">
                  <c:v>81.8</c:v>
                </c:pt>
                <c:pt idx="96">
                  <c:v>81.0</c:v>
                </c:pt>
                <c:pt idx="97">
                  <c:v>80.7</c:v>
                </c:pt>
                <c:pt idx="98">
                  <c:v>80.0</c:v>
                </c:pt>
                <c:pt idx="99">
                  <c:v>79.3</c:v>
                </c:pt>
                <c:pt idx="100">
                  <c:v>78.5</c:v>
                </c:pt>
                <c:pt idx="101">
                  <c:v>78.8</c:v>
                </c:pt>
                <c:pt idx="102">
                  <c:v>79.2</c:v>
                </c:pt>
                <c:pt idx="103">
                  <c:v>78.1</c:v>
                </c:pt>
                <c:pt idx="104">
                  <c:v>79.3</c:v>
                </c:pt>
                <c:pt idx="105">
                  <c:v>79.7</c:v>
                </c:pt>
                <c:pt idx="106">
                  <c:v>79.2</c:v>
                </c:pt>
                <c:pt idx="107">
                  <c:v>79.3</c:v>
                </c:pt>
                <c:pt idx="108">
                  <c:v>78.9</c:v>
                </c:pt>
                <c:pt idx="109">
                  <c:v>79.6</c:v>
                </c:pt>
                <c:pt idx="110">
                  <c:v>80.3</c:v>
                </c:pt>
                <c:pt idx="111">
                  <c:v>82.0</c:v>
                </c:pt>
                <c:pt idx="112">
                  <c:v>82.3</c:v>
                </c:pt>
                <c:pt idx="113">
                  <c:v>82.8</c:v>
                </c:pt>
                <c:pt idx="114">
                  <c:v>82.2</c:v>
                </c:pt>
                <c:pt idx="115">
                  <c:v>82.6</c:v>
                </c:pt>
                <c:pt idx="116">
                  <c:v>82.5</c:v>
                </c:pt>
                <c:pt idx="117">
                  <c:v>83.0</c:v>
                </c:pt>
                <c:pt idx="118">
                  <c:v>82.7</c:v>
                </c:pt>
                <c:pt idx="119">
                  <c:v>82.8</c:v>
                </c:pt>
                <c:pt idx="120">
                  <c:v>83.8</c:v>
                </c:pt>
                <c:pt idx="121">
                  <c:v>83.4</c:v>
                </c:pt>
                <c:pt idx="122">
                  <c:v>83.1</c:v>
                </c:pt>
                <c:pt idx="123">
                  <c:v>82.7</c:v>
                </c:pt>
                <c:pt idx="124">
                  <c:v>82.6</c:v>
                </c:pt>
                <c:pt idx="125">
                  <c:v>83.7</c:v>
                </c:pt>
                <c:pt idx="126">
                  <c:v>81.4</c:v>
                </c:pt>
                <c:pt idx="127">
                  <c:v>83.1</c:v>
                </c:pt>
                <c:pt idx="128">
                  <c:v>82.6</c:v>
                </c:pt>
                <c:pt idx="129">
                  <c:v>81.2</c:v>
                </c:pt>
                <c:pt idx="130">
                  <c:v>82.5</c:v>
                </c:pt>
                <c:pt idx="131">
                  <c:v>83.3</c:v>
                </c:pt>
                <c:pt idx="132">
                  <c:v>83.3</c:v>
                </c:pt>
                <c:pt idx="133">
                  <c:v>83.7</c:v>
                </c:pt>
                <c:pt idx="134">
                  <c:v>83.2</c:v>
                </c:pt>
                <c:pt idx="135">
                  <c:v>83.4</c:v>
                </c:pt>
                <c:pt idx="136">
                  <c:v>82.0</c:v>
                </c:pt>
                <c:pt idx="137">
                  <c:v>82.7</c:v>
                </c:pt>
                <c:pt idx="138">
                  <c:v>82.0</c:v>
                </c:pt>
                <c:pt idx="139">
                  <c:v>82.2</c:v>
                </c:pt>
                <c:pt idx="140">
                  <c:v>82.7</c:v>
                </c:pt>
                <c:pt idx="141">
                  <c:v>82.4</c:v>
                </c:pt>
                <c:pt idx="142">
                  <c:v>82.4</c:v>
                </c:pt>
                <c:pt idx="143">
                  <c:v>82.2</c:v>
                </c:pt>
                <c:pt idx="144">
                  <c:v>82.2</c:v>
                </c:pt>
                <c:pt idx="145">
                  <c:v>82.5</c:v>
                </c:pt>
                <c:pt idx="146">
                  <c:v>82.6</c:v>
                </c:pt>
                <c:pt idx="147">
                  <c:v>81.6</c:v>
                </c:pt>
                <c:pt idx="148">
                  <c:v>81.6</c:v>
                </c:pt>
                <c:pt idx="149">
                  <c:v>81.3</c:v>
                </c:pt>
                <c:pt idx="150">
                  <c:v>81.2</c:v>
                </c:pt>
                <c:pt idx="151">
                  <c:v>81.3</c:v>
                </c:pt>
                <c:pt idx="152">
                  <c:v>81.0</c:v>
                </c:pt>
                <c:pt idx="153">
                  <c:v>82.2</c:v>
                </c:pt>
                <c:pt idx="154">
                  <c:v>83.2</c:v>
                </c:pt>
                <c:pt idx="155">
                  <c:v>83.8</c:v>
                </c:pt>
                <c:pt idx="156">
                  <c:v>80.6</c:v>
                </c:pt>
                <c:pt idx="157">
                  <c:v>83.1</c:v>
                </c:pt>
                <c:pt idx="158">
                  <c:v>82.2</c:v>
                </c:pt>
                <c:pt idx="159">
                  <c:v>83.2</c:v>
                </c:pt>
                <c:pt idx="160">
                  <c:v>83.1</c:v>
                </c:pt>
                <c:pt idx="161">
                  <c:v>83.3</c:v>
                </c:pt>
                <c:pt idx="162">
                  <c:v>83.5</c:v>
                </c:pt>
                <c:pt idx="163">
                  <c:v>83.7</c:v>
                </c:pt>
                <c:pt idx="164">
                  <c:v>83.7</c:v>
                </c:pt>
                <c:pt idx="165">
                  <c:v>84.5</c:v>
                </c:pt>
                <c:pt idx="166">
                  <c:v>84.5</c:v>
                </c:pt>
                <c:pt idx="167">
                  <c:v>84.9</c:v>
                </c:pt>
                <c:pt idx="168">
                  <c:v>85.5</c:v>
                </c:pt>
                <c:pt idx="169">
                  <c:v>84.7</c:v>
                </c:pt>
                <c:pt idx="170">
                  <c:v>85.3</c:v>
                </c:pt>
                <c:pt idx="171">
                  <c:v>85.4</c:v>
                </c:pt>
                <c:pt idx="172">
                  <c:v>85.5</c:v>
                </c:pt>
                <c:pt idx="173">
                  <c:v>85.2</c:v>
                </c:pt>
                <c:pt idx="174">
                  <c:v>85.8</c:v>
                </c:pt>
                <c:pt idx="175">
                  <c:v>85.5</c:v>
                </c:pt>
                <c:pt idx="176">
                  <c:v>84.8</c:v>
                </c:pt>
                <c:pt idx="177">
                  <c:v>83.1</c:v>
                </c:pt>
                <c:pt idx="178">
                  <c:v>85.3</c:v>
                </c:pt>
                <c:pt idx="179">
                  <c:v>84.0</c:v>
                </c:pt>
                <c:pt idx="180">
                  <c:v>84.5</c:v>
                </c:pt>
                <c:pt idx="181">
                  <c:v>84.8</c:v>
                </c:pt>
                <c:pt idx="182">
                  <c:v>84.5</c:v>
                </c:pt>
                <c:pt idx="183">
                  <c:v>83.6</c:v>
                </c:pt>
                <c:pt idx="184">
                  <c:v>83.9</c:v>
                </c:pt>
                <c:pt idx="185">
                  <c:v>84.8</c:v>
                </c:pt>
                <c:pt idx="186">
                  <c:v>83.2</c:v>
                </c:pt>
                <c:pt idx="187">
                  <c:v>82.2</c:v>
                </c:pt>
                <c:pt idx="188">
                  <c:v>82.7</c:v>
                </c:pt>
                <c:pt idx="189">
                  <c:v>82.0</c:v>
                </c:pt>
                <c:pt idx="190">
                  <c:v>81.6</c:v>
                </c:pt>
                <c:pt idx="191">
                  <c:v>81.4</c:v>
                </c:pt>
                <c:pt idx="192">
                  <c:v>81.3</c:v>
                </c:pt>
                <c:pt idx="193">
                  <c:v>81.4</c:v>
                </c:pt>
                <c:pt idx="194">
                  <c:v>80.9</c:v>
                </c:pt>
                <c:pt idx="195">
                  <c:v>80.7</c:v>
                </c:pt>
                <c:pt idx="196">
                  <c:v>80.5</c:v>
                </c:pt>
                <c:pt idx="197">
                  <c:v>80.0</c:v>
                </c:pt>
                <c:pt idx="198">
                  <c:v>79.3</c:v>
                </c:pt>
                <c:pt idx="199">
                  <c:v>79.2</c:v>
                </c:pt>
                <c:pt idx="200">
                  <c:v>78.1</c:v>
                </c:pt>
                <c:pt idx="201">
                  <c:v>76.7</c:v>
                </c:pt>
                <c:pt idx="202">
                  <c:v>79.4</c:v>
                </c:pt>
                <c:pt idx="203">
                  <c:v>79.1</c:v>
                </c:pt>
                <c:pt idx="204">
                  <c:v>78.4</c:v>
                </c:pt>
                <c:pt idx="205">
                  <c:v>78.1</c:v>
                </c:pt>
                <c:pt idx="206">
                  <c:v>78.5</c:v>
                </c:pt>
                <c:pt idx="207">
                  <c:v>79.4</c:v>
                </c:pt>
                <c:pt idx="208">
                  <c:v>80.5</c:v>
                </c:pt>
                <c:pt idx="209">
                  <c:v>81.8</c:v>
                </c:pt>
                <c:pt idx="210">
                  <c:v>82.6</c:v>
                </c:pt>
                <c:pt idx="211">
                  <c:v>82.6</c:v>
                </c:pt>
                <c:pt idx="212">
                  <c:v>82.6</c:v>
                </c:pt>
                <c:pt idx="213">
                  <c:v>82.6</c:v>
                </c:pt>
                <c:pt idx="214">
                  <c:v>82.7</c:v>
                </c:pt>
                <c:pt idx="215">
                  <c:v>82.5</c:v>
                </c:pt>
                <c:pt idx="216">
                  <c:v>83.3</c:v>
                </c:pt>
                <c:pt idx="217">
                  <c:v>83.4</c:v>
                </c:pt>
                <c:pt idx="218">
                  <c:v>83.4</c:v>
                </c:pt>
                <c:pt idx="219">
                  <c:v>83.2</c:v>
                </c:pt>
                <c:pt idx="220">
                  <c:v>82.9</c:v>
                </c:pt>
                <c:pt idx="221">
                  <c:v>83.8</c:v>
                </c:pt>
                <c:pt idx="222">
                  <c:v>84.0</c:v>
                </c:pt>
                <c:pt idx="223">
                  <c:v>83.4</c:v>
                </c:pt>
                <c:pt idx="224">
                  <c:v>84.1</c:v>
                </c:pt>
                <c:pt idx="225">
                  <c:v>85.2</c:v>
                </c:pt>
                <c:pt idx="226">
                  <c:v>85.5</c:v>
                </c:pt>
                <c:pt idx="227">
                  <c:v>85.6</c:v>
                </c:pt>
                <c:pt idx="228">
                  <c:v>85.7</c:v>
                </c:pt>
                <c:pt idx="229">
                  <c:v>84.8</c:v>
                </c:pt>
                <c:pt idx="230">
                  <c:v>83.5</c:v>
                </c:pt>
                <c:pt idx="231">
                  <c:v>83.4</c:v>
                </c:pt>
                <c:pt idx="232">
                  <c:v>84.4</c:v>
                </c:pt>
                <c:pt idx="233">
                  <c:v>85.4</c:v>
                </c:pt>
                <c:pt idx="234">
                  <c:v>85.5</c:v>
                </c:pt>
                <c:pt idx="235">
                  <c:v>85.5</c:v>
                </c:pt>
                <c:pt idx="236">
                  <c:v>84.6</c:v>
                </c:pt>
                <c:pt idx="237">
                  <c:v>85.1</c:v>
                </c:pt>
                <c:pt idx="238">
                  <c:v>83.9</c:v>
                </c:pt>
                <c:pt idx="239">
                  <c:v>84.8</c:v>
                </c:pt>
                <c:pt idx="240">
                  <c:v>85.3</c:v>
                </c:pt>
                <c:pt idx="241">
                  <c:v>84.5</c:v>
                </c:pt>
                <c:pt idx="242">
                  <c:v>84.8</c:v>
                </c:pt>
                <c:pt idx="243">
                  <c:v>84.4</c:v>
                </c:pt>
                <c:pt idx="244">
                  <c:v>83.8</c:v>
                </c:pt>
                <c:pt idx="245">
                  <c:v>84.1</c:v>
                </c:pt>
                <c:pt idx="246">
                  <c:v>84.9</c:v>
                </c:pt>
                <c:pt idx="247">
                  <c:v>85.2</c:v>
                </c:pt>
                <c:pt idx="248">
                  <c:v>84.6</c:v>
                </c:pt>
                <c:pt idx="249">
                  <c:v>84.1</c:v>
                </c:pt>
                <c:pt idx="250">
                  <c:v>83.9</c:v>
                </c:pt>
                <c:pt idx="251">
                  <c:v>83.5</c:v>
                </c:pt>
                <c:pt idx="252">
                  <c:v>82.4</c:v>
                </c:pt>
                <c:pt idx="253">
                  <c:v>83.4</c:v>
                </c:pt>
                <c:pt idx="254">
                  <c:v>83.3</c:v>
                </c:pt>
                <c:pt idx="255">
                  <c:v>83.2</c:v>
                </c:pt>
                <c:pt idx="256">
                  <c:v>82.6</c:v>
                </c:pt>
                <c:pt idx="257">
                  <c:v>84.4</c:v>
                </c:pt>
                <c:pt idx="258">
                  <c:v>84.1</c:v>
                </c:pt>
                <c:pt idx="259">
                  <c:v>84.1</c:v>
                </c:pt>
                <c:pt idx="260">
                  <c:v>84.3</c:v>
                </c:pt>
                <c:pt idx="261">
                  <c:v>85.1</c:v>
                </c:pt>
                <c:pt idx="262">
                  <c:v>85.4</c:v>
                </c:pt>
                <c:pt idx="263">
                  <c:v>85.5</c:v>
                </c:pt>
                <c:pt idx="264">
                  <c:v>85.6</c:v>
                </c:pt>
                <c:pt idx="265">
                  <c:v>85.4</c:v>
                </c:pt>
                <c:pt idx="266">
                  <c:v>85.3</c:v>
                </c:pt>
                <c:pt idx="267">
                  <c:v>86.1</c:v>
                </c:pt>
                <c:pt idx="268">
                  <c:v>86.4</c:v>
                </c:pt>
                <c:pt idx="269">
                  <c:v>86.9</c:v>
                </c:pt>
                <c:pt idx="270">
                  <c:v>86.8</c:v>
                </c:pt>
                <c:pt idx="271">
                  <c:v>86.4</c:v>
                </c:pt>
                <c:pt idx="272">
                  <c:v>86.7</c:v>
                </c:pt>
                <c:pt idx="273">
                  <c:v>86.8</c:v>
                </c:pt>
                <c:pt idx="274">
                  <c:v>86.2</c:v>
                </c:pt>
                <c:pt idx="275">
                  <c:v>85.5</c:v>
                </c:pt>
                <c:pt idx="276">
                  <c:v>86.9</c:v>
                </c:pt>
                <c:pt idx="277">
                  <c:v>85.6</c:v>
                </c:pt>
                <c:pt idx="278">
                  <c:v>84.8</c:v>
                </c:pt>
                <c:pt idx="279">
                  <c:v>85.6</c:v>
                </c:pt>
                <c:pt idx="280">
                  <c:v>84.9</c:v>
                </c:pt>
                <c:pt idx="281">
                  <c:v>85.5</c:v>
                </c:pt>
                <c:pt idx="282">
                  <c:v>86.8</c:v>
                </c:pt>
                <c:pt idx="283">
                  <c:v>85.9</c:v>
                </c:pt>
                <c:pt idx="284">
                  <c:v>85.5</c:v>
                </c:pt>
                <c:pt idx="285">
                  <c:v>84.5</c:v>
                </c:pt>
                <c:pt idx="286">
                  <c:v>85.6</c:v>
                </c:pt>
                <c:pt idx="287">
                  <c:v>85.2</c:v>
                </c:pt>
                <c:pt idx="288">
                  <c:v>84.9</c:v>
                </c:pt>
                <c:pt idx="289">
                  <c:v>84.7</c:v>
                </c:pt>
                <c:pt idx="290">
                  <c:v>84.7</c:v>
                </c:pt>
                <c:pt idx="291">
                  <c:v>84.3</c:v>
                </c:pt>
                <c:pt idx="292">
                  <c:v>83.5</c:v>
                </c:pt>
                <c:pt idx="293">
                  <c:v>83.6</c:v>
                </c:pt>
                <c:pt idx="294">
                  <c:v>83.3</c:v>
                </c:pt>
                <c:pt idx="295">
                  <c:v>83.7</c:v>
                </c:pt>
                <c:pt idx="296">
                  <c:v>83.1</c:v>
                </c:pt>
                <c:pt idx="297">
                  <c:v>82.3</c:v>
                </c:pt>
                <c:pt idx="298">
                  <c:v>83.0</c:v>
                </c:pt>
                <c:pt idx="299">
                  <c:v>81.0</c:v>
                </c:pt>
                <c:pt idx="300">
                  <c:v>82.4</c:v>
                </c:pt>
                <c:pt idx="301">
                  <c:v>82.9</c:v>
                </c:pt>
                <c:pt idx="302">
                  <c:v>81.3</c:v>
                </c:pt>
                <c:pt idx="303">
                  <c:v>80.7</c:v>
                </c:pt>
                <c:pt idx="304">
                  <c:v>83.4</c:v>
                </c:pt>
                <c:pt idx="305">
                  <c:v>83.8</c:v>
                </c:pt>
                <c:pt idx="306">
                  <c:v>84.1</c:v>
                </c:pt>
                <c:pt idx="307">
                  <c:v>84.6</c:v>
                </c:pt>
                <c:pt idx="308">
                  <c:v>85.3</c:v>
                </c:pt>
                <c:pt idx="309">
                  <c:v>85.4</c:v>
                </c:pt>
                <c:pt idx="310">
                  <c:v>85.4</c:v>
                </c:pt>
                <c:pt idx="311">
                  <c:v>86.1</c:v>
                </c:pt>
                <c:pt idx="312">
                  <c:v>86.3</c:v>
                </c:pt>
                <c:pt idx="313">
                  <c:v>85.7</c:v>
                </c:pt>
                <c:pt idx="314">
                  <c:v>86.5</c:v>
                </c:pt>
                <c:pt idx="315">
                  <c:v>87.0</c:v>
                </c:pt>
                <c:pt idx="316">
                  <c:v>87.3</c:v>
                </c:pt>
                <c:pt idx="317">
                  <c:v>87.1</c:v>
                </c:pt>
                <c:pt idx="318">
                  <c:v>87.6</c:v>
                </c:pt>
                <c:pt idx="319">
                  <c:v>87.6</c:v>
                </c:pt>
                <c:pt idx="320">
                  <c:v>88.2</c:v>
                </c:pt>
                <c:pt idx="321">
                  <c:v>88.6</c:v>
                </c:pt>
                <c:pt idx="322">
                  <c:v>88.8</c:v>
                </c:pt>
                <c:pt idx="323">
                  <c:v>89.2</c:v>
                </c:pt>
                <c:pt idx="324">
                  <c:v>89.6</c:v>
                </c:pt>
                <c:pt idx="325">
                  <c:v>90.0</c:v>
                </c:pt>
                <c:pt idx="326">
                  <c:v>90.3</c:v>
                </c:pt>
                <c:pt idx="327">
                  <c:v>90.3</c:v>
                </c:pt>
                <c:pt idx="328">
                  <c:v>90.9</c:v>
                </c:pt>
                <c:pt idx="329">
                  <c:v>90.2</c:v>
                </c:pt>
                <c:pt idx="330">
                  <c:v>89.7</c:v>
                </c:pt>
                <c:pt idx="331">
                  <c:v>87.7</c:v>
                </c:pt>
                <c:pt idx="332">
                  <c:v>88.3</c:v>
                </c:pt>
                <c:pt idx="333">
                  <c:v>88.8</c:v>
                </c:pt>
                <c:pt idx="334">
                  <c:v>90.2</c:v>
                </c:pt>
                <c:pt idx="335">
                  <c:v>89.5</c:v>
                </c:pt>
                <c:pt idx="336">
                  <c:v>89.1</c:v>
                </c:pt>
                <c:pt idx="337">
                  <c:v>89.0</c:v>
                </c:pt>
                <c:pt idx="338">
                  <c:v>88.9</c:v>
                </c:pt>
                <c:pt idx="339">
                  <c:v>89.8</c:v>
                </c:pt>
                <c:pt idx="340">
                  <c:v>89.5</c:v>
                </c:pt>
                <c:pt idx="341">
                  <c:v>88.6</c:v>
                </c:pt>
                <c:pt idx="342">
                  <c:v>88.6</c:v>
                </c:pt>
                <c:pt idx="343">
                  <c:v>87.9</c:v>
                </c:pt>
                <c:pt idx="344">
                  <c:v>88.0</c:v>
                </c:pt>
                <c:pt idx="345">
                  <c:v>88.8</c:v>
                </c:pt>
                <c:pt idx="346">
                  <c:v>89.0</c:v>
                </c:pt>
                <c:pt idx="347">
                  <c:v>89.0</c:v>
                </c:pt>
                <c:pt idx="348">
                  <c:v>88.0</c:v>
                </c:pt>
                <c:pt idx="349">
                  <c:v>87.3</c:v>
                </c:pt>
                <c:pt idx="350">
                  <c:v>88.0</c:v>
                </c:pt>
                <c:pt idx="351">
                  <c:v>86.6</c:v>
                </c:pt>
                <c:pt idx="352">
                  <c:v>86.7</c:v>
                </c:pt>
                <c:pt idx="353">
                  <c:v>84.3</c:v>
                </c:pt>
                <c:pt idx="354">
                  <c:v>88.0</c:v>
                </c:pt>
                <c:pt idx="355">
                  <c:v>88.0</c:v>
                </c:pt>
                <c:pt idx="356">
                  <c:v>88.8</c:v>
                </c:pt>
                <c:pt idx="357">
                  <c:v>89.0</c:v>
                </c:pt>
                <c:pt idx="358">
                  <c:v>89.2</c:v>
                </c:pt>
                <c:pt idx="359">
                  <c:v>89.4</c:v>
                </c:pt>
                <c:pt idx="360">
                  <c:v>89.4</c:v>
                </c:pt>
                <c:pt idx="361">
                  <c:v>89.3</c:v>
                </c:pt>
                <c:pt idx="362">
                  <c:v>89.5</c:v>
                </c:pt>
                <c:pt idx="363">
                  <c:v>89.7</c:v>
                </c:pt>
                <c:pt idx="364">
                  <c:v>90.3</c:v>
                </c:pt>
                <c:pt idx="365">
                  <c:v>90.0</c:v>
                </c:pt>
                <c:pt idx="366">
                  <c:v>90.2</c:v>
                </c:pt>
                <c:pt idx="367">
                  <c:v>90.7</c:v>
                </c:pt>
                <c:pt idx="368">
                  <c:v>90.7</c:v>
                </c:pt>
                <c:pt idx="369">
                  <c:v>90.7</c:v>
                </c:pt>
                <c:pt idx="370">
                  <c:v>90.5</c:v>
                </c:pt>
                <c:pt idx="371">
                  <c:v>90.8</c:v>
                </c:pt>
                <c:pt idx="372">
                  <c:v>90.9</c:v>
                </c:pt>
                <c:pt idx="373">
                  <c:v>91.1</c:v>
                </c:pt>
                <c:pt idx="374">
                  <c:v>91.0</c:v>
                </c:pt>
                <c:pt idx="375">
                  <c:v>91.0</c:v>
                </c:pt>
                <c:pt idx="376">
                  <c:v>90.8</c:v>
                </c:pt>
                <c:pt idx="377">
                  <c:v>90.7</c:v>
                </c:pt>
                <c:pt idx="378">
                  <c:v>90.3</c:v>
                </c:pt>
                <c:pt idx="379">
                  <c:v>91.7</c:v>
                </c:pt>
                <c:pt idx="380">
                  <c:v>90.9</c:v>
                </c:pt>
                <c:pt idx="381">
                  <c:v>91.0</c:v>
                </c:pt>
                <c:pt idx="382">
                  <c:v>89.8</c:v>
                </c:pt>
                <c:pt idx="383">
                  <c:v>89.6</c:v>
                </c:pt>
                <c:pt idx="384">
                  <c:v>89.5</c:v>
                </c:pt>
                <c:pt idx="385">
                  <c:v>90.5</c:v>
                </c:pt>
                <c:pt idx="386">
                  <c:v>90.1</c:v>
                </c:pt>
                <c:pt idx="387">
                  <c:v>89.3</c:v>
                </c:pt>
                <c:pt idx="388">
                  <c:v>89.4</c:v>
                </c:pt>
                <c:pt idx="389">
                  <c:v>88.9</c:v>
                </c:pt>
                <c:pt idx="390">
                  <c:v>90.3</c:v>
                </c:pt>
                <c:pt idx="391">
                  <c:v>90.4</c:v>
                </c:pt>
                <c:pt idx="392">
                  <c:v>90.6</c:v>
                </c:pt>
                <c:pt idx="393">
                  <c:v>90.7</c:v>
                </c:pt>
                <c:pt idx="394">
                  <c:v>90.2</c:v>
                </c:pt>
                <c:pt idx="395">
                  <c:v>90.3</c:v>
                </c:pt>
                <c:pt idx="396">
                  <c:v>90.0</c:v>
                </c:pt>
                <c:pt idx="397">
                  <c:v>90.3</c:v>
                </c:pt>
                <c:pt idx="398">
                  <c:v>90.2</c:v>
                </c:pt>
                <c:pt idx="399">
                  <c:v>90.2</c:v>
                </c:pt>
                <c:pt idx="400">
                  <c:v>89.8</c:v>
                </c:pt>
                <c:pt idx="401">
                  <c:v>89.4</c:v>
                </c:pt>
                <c:pt idx="402">
                  <c:v>89.0</c:v>
                </c:pt>
                <c:pt idx="403">
                  <c:v>89.0</c:v>
                </c:pt>
                <c:pt idx="404">
                  <c:v>89.3</c:v>
                </c:pt>
                <c:pt idx="405">
                  <c:v>90.6</c:v>
                </c:pt>
                <c:pt idx="406">
                  <c:v>90.9</c:v>
                </c:pt>
                <c:pt idx="407">
                  <c:v>91.3</c:v>
                </c:pt>
                <c:pt idx="408">
                  <c:v>91.2</c:v>
                </c:pt>
                <c:pt idx="409">
                  <c:v>91.2</c:v>
                </c:pt>
                <c:pt idx="410">
                  <c:v>91.3</c:v>
                </c:pt>
                <c:pt idx="411">
                  <c:v>91.3</c:v>
                </c:pt>
                <c:pt idx="412">
                  <c:v>91.5</c:v>
                </c:pt>
                <c:pt idx="413">
                  <c:v>91.5</c:v>
                </c:pt>
                <c:pt idx="414">
                  <c:v>91.4</c:v>
                </c:pt>
                <c:pt idx="415">
                  <c:v>91.7</c:v>
                </c:pt>
                <c:pt idx="416">
                  <c:v>91.7</c:v>
                </c:pt>
                <c:pt idx="417">
                  <c:v>91.5</c:v>
                </c:pt>
                <c:pt idx="418">
                  <c:v>91.6</c:v>
                </c:pt>
                <c:pt idx="419">
                  <c:v>91.6</c:v>
                </c:pt>
                <c:pt idx="420">
                  <c:v>91.3</c:v>
                </c:pt>
                <c:pt idx="421">
                  <c:v>91.3</c:v>
                </c:pt>
                <c:pt idx="422">
                  <c:v>91.2</c:v>
                </c:pt>
                <c:pt idx="423">
                  <c:v>91.0</c:v>
                </c:pt>
                <c:pt idx="424">
                  <c:v>91.2</c:v>
                </c:pt>
                <c:pt idx="425">
                  <c:v>91.0</c:v>
                </c:pt>
                <c:pt idx="426">
                  <c:v>91.0</c:v>
                </c:pt>
                <c:pt idx="427">
                  <c:v>91.3</c:v>
                </c:pt>
                <c:pt idx="428">
                  <c:v>90.9</c:v>
                </c:pt>
                <c:pt idx="429">
                  <c:v>91.0</c:v>
                </c:pt>
                <c:pt idx="430">
                  <c:v>91.2</c:v>
                </c:pt>
                <c:pt idx="431">
                  <c:v>91.1</c:v>
                </c:pt>
                <c:pt idx="432">
                  <c:v>90.9</c:v>
                </c:pt>
                <c:pt idx="433">
                  <c:v>90.6</c:v>
                </c:pt>
                <c:pt idx="434">
                  <c:v>90.3</c:v>
                </c:pt>
                <c:pt idx="435">
                  <c:v>90.3</c:v>
                </c:pt>
                <c:pt idx="436">
                  <c:v>90.7</c:v>
                </c:pt>
                <c:pt idx="437">
                  <c:v>90.8</c:v>
                </c:pt>
                <c:pt idx="438">
                  <c:v>90.8</c:v>
                </c:pt>
                <c:pt idx="439">
                  <c:v>91.4</c:v>
                </c:pt>
                <c:pt idx="440">
                  <c:v>91.2</c:v>
                </c:pt>
                <c:pt idx="441">
                  <c:v>91.1</c:v>
                </c:pt>
                <c:pt idx="442">
                  <c:v>91.3</c:v>
                </c:pt>
                <c:pt idx="443">
                  <c:v>91.9</c:v>
                </c:pt>
                <c:pt idx="444">
                  <c:v>92.3</c:v>
                </c:pt>
                <c:pt idx="445">
                  <c:v>92.4</c:v>
                </c:pt>
                <c:pt idx="446">
                  <c:v>92.7</c:v>
                </c:pt>
                <c:pt idx="447">
                  <c:v>92.9</c:v>
                </c:pt>
                <c:pt idx="448">
                  <c:v>93.2</c:v>
                </c:pt>
                <c:pt idx="449">
                  <c:v>93.0</c:v>
                </c:pt>
                <c:pt idx="450">
                  <c:v>92.4</c:v>
                </c:pt>
                <c:pt idx="451">
                  <c:v>92.1</c:v>
                </c:pt>
                <c:pt idx="452">
                  <c:v>91.8</c:v>
                </c:pt>
                <c:pt idx="453">
                  <c:v>91.5</c:v>
                </c:pt>
                <c:pt idx="454">
                  <c:v>91.3</c:v>
                </c:pt>
                <c:pt idx="455">
                  <c:v>90.6</c:v>
                </c:pt>
                <c:pt idx="456">
                  <c:v>91.6</c:v>
                </c:pt>
                <c:pt idx="457">
                  <c:v>90.3</c:v>
                </c:pt>
                <c:pt idx="458">
                  <c:v>91.3</c:v>
                </c:pt>
                <c:pt idx="459">
                  <c:v>91.9</c:v>
                </c:pt>
                <c:pt idx="460">
                  <c:v>91.3</c:v>
                </c:pt>
                <c:pt idx="461">
                  <c:v>90.7</c:v>
                </c:pt>
                <c:pt idx="462">
                  <c:v>90.6</c:v>
                </c:pt>
                <c:pt idx="463">
                  <c:v>90.4</c:v>
                </c:pt>
                <c:pt idx="464">
                  <c:v>90.3</c:v>
                </c:pt>
                <c:pt idx="465">
                  <c:v>90.5</c:v>
                </c:pt>
                <c:pt idx="466">
                  <c:v>90.3</c:v>
                </c:pt>
                <c:pt idx="467">
                  <c:v>90.0</c:v>
                </c:pt>
                <c:pt idx="468">
                  <c:v>88.8</c:v>
                </c:pt>
                <c:pt idx="469">
                  <c:v>87.0</c:v>
                </c:pt>
                <c:pt idx="470">
                  <c:v>87.5</c:v>
                </c:pt>
                <c:pt idx="471">
                  <c:v>86.6</c:v>
                </c:pt>
                <c:pt idx="472">
                  <c:v>86.3</c:v>
                </c:pt>
                <c:pt idx="473">
                  <c:v>85.8</c:v>
                </c:pt>
                <c:pt idx="474">
                  <c:v>86.1</c:v>
                </c:pt>
                <c:pt idx="475">
                  <c:v>85.3</c:v>
                </c:pt>
                <c:pt idx="476">
                  <c:v>86.2</c:v>
                </c:pt>
                <c:pt idx="477">
                  <c:v>86.0</c:v>
                </c:pt>
                <c:pt idx="478">
                  <c:v>86.9</c:v>
                </c:pt>
                <c:pt idx="479">
                  <c:v>86.8</c:v>
                </c:pt>
                <c:pt idx="480">
                  <c:v>87.1</c:v>
                </c:pt>
                <c:pt idx="481">
                  <c:v>88.0</c:v>
                </c:pt>
                <c:pt idx="482">
                  <c:v>87.1</c:v>
                </c:pt>
                <c:pt idx="483">
                  <c:v>87.4</c:v>
                </c:pt>
                <c:pt idx="484">
                  <c:v>88.0</c:v>
                </c:pt>
                <c:pt idx="485">
                  <c:v>86.8</c:v>
                </c:pt>
                <c:pt idx="486">
                  <c:v>85.6</c:v>
                </c:pt>
                <c:pt idx="487">
                  <c:v>85.1</c:v>
                </c:pt>
                <c:pt idx="488">
                  <c:v>85.9</c:v>
                </c:pt>
                <c:pt idx="489">
                  <c:v>85.8</c:v>
                </c:pt>
                <c:pt idx="490">
                  <c:v>84.5</c:v>
                </c:pt>
                <c:pt idx="491">
                  <c:v>84.6</c:v>
                </c:pt>
                <c:pt idx="492">
                  <c:v>87.1</c:v>
                </c:pt>
                <c:pt idx="493">
                  <c:v>85.6</c:v>
                </c:pt>
                <c:pt idx="494">
                  <c:v>87.6</c:v>
                </c:pt>
                <c:pt idx="495">
                  <c:v>86.2</c:v>
                </c:pt>
                <c:pt idx="496">
                  <c:v>85.9</c:v>
                </c:pt>
                <c:pt idx="497">
                  <c:v>85.1</c:v>
                </c:pt>
                <c:pt idx="498">
                  <c:v>85.4</c:v>
                </c:pt>
                <c:pt idx="499">
                  <c:v>85.8</c:v>
                </c:pt>
                <c:pt idx="500">
                  <c:v>84.9</c:v>
                </c:pt>
                <c:pt idx="501">
                  <c:v>86.5</c:v>
                </c:pt>
                <c:pt idx="502">
                  <c:v>84.8</c:v>
                </c:pt>
                <c:pt idx="503">
                  <c:v>85.0</c:v>
                </c:pt>
                <c:pt idx="504">
                  <c:v>84.1</c:v>
                </c:pt>
                <c:pt idx="505">
                  <c:v>83.8</c:v>
                </c:pt>
                <c:pt idx="506">
                  <c:v>85.3</c:v>
                </c:pt>
                <c:pt idx="507">
                  <c:v>83.5</c:v>
                </c:pt>
                <c:pt idx="508">
                  <c:v>84.1</c:v>
                </c:pt>
                <c:pt idx="509">
                  <c:v>83.5</c:v>
                </c:pt>
                <c:pt idx="510">
                  <c:v>83.0</c:v>
                </c:pt>
                <c:pt idx="511">
                  <c:v>82.4</c:v>
                </c:pt>
                <c:pt idx="512">
                  <c:v>83.4</c:v>
                </c:pt>
                <c:pt idx="513">
                  <c:v>84.3</c:v>
                </c:pt>
                <c:pt idx="514">
                  <c:v>84.3</c:v>
                </c:pt>
                <c:pt idx="515">
                  <c:v>85.3</c:v>
                </c:pt>
                <c:pt idx="516">
                  <c:v>83.2</c:v>
                </c:pt>
                <c:pt idx="517">
                  <c:v>83.1</c:v>
                </c:pt>
                <c:pt idx="518">
                  <c:v>82.9</c:v>
                </c:pt>
                <c:pt idx="519">
                  <c:v>83.2</c:v>
                </c:pt>
                <c:pt idx="520">
                  <c:v>83.3</c:v>
                </c:pt>
                <c:pt idx="521">
                  <c:v>82.9</c:v>
                </c:pt>
                <c:pt idx="522">
                  <c:v>83.1</c:v>
                </c:pt>
                <c:pt idx="523">
                  <c:v>82.2</c:v>
                </c:pt>
                <c:pt idx="524">
                  <c:v>81.4</c:v>
                </c:pt>
                <c:pt idx="525">
                  <c:v>83.2</c:v>
                </c:pt>
                <c:pt idx="526">
                  <c:v>82.8</c:v>
                </c:pt>
                <c:pt idx="527">
                  <c:v>83.1</c:v>
                </c:pt>
                <c:pt idx="528">
                  <c:v>82.8</c:v>
                </c:pt>
                <c:pt idx="529">
                  <c:v>84.4</c:v>
                </c:pt>
                <c:pt idx="530">
                  <c:v>84.4</c:v>
                </c:pt>
                <c:pt idx="531">
                  <c:v>84.2</c:v>
                </c:pt>
                <c:pt idx="532">
                  <c:v>84.1</c:v>
                </c:pt>
                <c:pt idx="533">
                  <c:v>83.5</c:v>
                </c:pt>
                <c:pt idx="534">
                  <c:v>82.3</c:v>
                </c:pt>
                <c:pt idx="535">
                  <c:v>81.9</c:v>
                </c:pt>
                <c:pt idx="536">
                  <c:v>80.9</c:v>
                </c:pt>
                <c:pt idx="537">
                  <c:v>80.8</c:v>
                </c:pt>
                <c:pt idx="538">
                  <c:v>79.5</c:v>
                </c:pt>
                <c:pt idx="539">
                  <c:v>79.3</c:v>
                </c:pt>
                <c:pt idx="540">
                  <c:v>78.8</c:v>
                </c:pt>
                <c:pt idx="541">
                  <c:v>77.3</c:v>
                </c:pt>
                <c:pt idx="542">
                  <c:v>76.6</c:v>
                </c:pt>
                <c:pt idx="543">
                  <c:v>76.0</c:v>
                </c:pt>
                <c:pt idx="544">
                  <c:v>75.1</c:v>
                </c:pt>
                <c:pt idx="545">
                  <c:v>73.7</c:v>
                </c:pt>
                <c:pt idx="546">
                  <c:v>73.2</c:v>
                </c:pt>
                <c:pt idx="547">
                  <c:v>72.5</c:v>
                </c:pt>
                <c:pt idx="548">
                  <c:v>71.5</c:v>
                </c:pt>
                <c:pt idx="549">
                  <c:v>71.0</c:v>
                </c:pt>
                <c:pt idx="550">
                  <c:v>69.4</c:v>
                </c:pt>
                <c:pt idx="551">
                  <c:v>68.3</c:v>
                </c:pt>
                <c:pt idx="552">
                  <c:v>67.6</c:v>
                </c:pt>
                <c:pt idx="553">
                  <c:v>66.0</c:v>
                </c:pt>
                <c:pt idx="554">
                  <c:v>65.5</c:v>
                </c:pt>
                <c:pt idx="555">
                  <c:v>64.6</c:v>
                </c:pt>
                <c:pt idx="556">
                  <c:v>64.0</c:v>
                </c:pt>
                <c:pt idx="557">
                  <c:v>63.5</c:v>
                </c:pt>
                <c:pt idx="558">
                  <c:v>62.0</c:v>
                </c:pt>
                <c:pt idx="559">
                  <c:v>61.2</c:v>
                </c:pt>
                <c:pt idx="560">
                  <c:v>61.8</c:v>
                </c:pt>
                <c:pt idx="561">
                  <c:v>64.6</c:v>
                </c:pt>
                <c:pt idx="562">
                  <c:v>63.5</c:v>
                </c:pt>
                <c:pt idx="563">
                  <c:v>62.6</c:v>
                </c:pt>
                <c:pt idx="564">
                  <c:v>62.8</c:v>
                </c:pt>
                <c:pt idx="565">
                  <c:v>63.8</c:v>
                </c:pt>
                <c:pt idx="566">
                  <c:v>64.1</c:v>
                </c:pt>
                <c:pt idx="567">
                  <c:v>66.1</c:v>
                </c:pt>
                <c:pt idx="568">
                  <c:v>63.7</c:v>
                </c:pt>
                <c:pt idx="569">
                  <c:v>62.9</c:v>
                </c:pt>
                <c:pt idx="570">
                  <c:v>61.7</c:v>
                </c:pt>
                <c:pt idx="571">
                  <c:v>60.7</c:v>
                </c:pt>
                <c:pt idx="572">
                  <c:v>64.2</c:v>
                </c:pt>
                <c:pt idx="573">
                  <c:v>63.2</c:v>
                </c:pt>
                <c:pt idx="574">
                  <c:v>62.9</c:v>
                </c:pt>
                <c:pt idx="575">
                  <c:v>62.8</c:v>
                </c:pt>
                <c:pt idx="576">
                  <c:v>63.5</c:v>
                </c:pt>
                <c:pt idx="577">
                  <c:v>63.5</c:v>
                </c:pt>
                <c:pt idx="578">
                  <c:v>62.2</c:v>
                </c:pt>
                <c:pt idx="579">
                  <c:v>61.3</c:v>
                </c:pt>
                <c:pt idx="580">
                  <c:v>61.6</c:v>
                </c:pt>
                <c:pt idx="581">
                  <c:v>61.1</c:v>
                </c:pt>
                <c:pt idx="582">
                  <c:v>60.6</c:v>
                </c:pt>
                <c:pt idx="583">
                  <c:v>59.7</c:v>
                </c:pt>
                <c:pt idx="584">
                  <c:v>58.8</c:v>
                </c:pt>
                <c:pt idx="585">
                  <c:v>57.9</c:v>
                </c:pt>
                <c:pt idx="586">
                  <c:v>57.4</c:v>
                </c:pt>
                <c:pt idx="587">
                  <c:v>56.5</c:v>
                </c:pt>
                <c:pt idx="588">
                  <c:v>55.8</c:v>
                </c:pt>
                <c:pt idx="589">
                  <c:v>54.3</c:v>
                </c:pt>
                <c:pt idx="590">
                  <c:v>53.4</c:v>
                </c:pt>
                <c:pt idx="591">
                  <c:v>55.6</c:v>
                </c:pt>
                <c:pt idx="592">
                  <c:v>54.1</c:v>
                </c:pt>
                <c:pt idx="593">
                  <c:v>51.2</c:v>
                </c:pt>
                <c:pt idx="594">
                  <c:v>51.2</c:v>
                </c:pt>
                <c:pt idx="595">
                  <c:v>49.9</c:v>
                </c:pt>
                <c:pt idx="596">
                  <c:v>49.4</c:v>
                </c:pt>
                <c:pt idx="597">
                  <c:v>50.1</c:v>
                </c:pt>
                <c:pt idx="598">
                  <c:v>51.2</c:v>
                </c:pt>
                <c:pt idx="599">
                  <c:v>50.8</c:v>
                </c:pt>
                <c:pt idx="600">
                  <c:v>52.7</c:v>
                </c:pt>
                <c:pt idx="601">
                  <c:v>53.1</c:v>
                </c:pt>
                <c:pt idx="602">
                  <c:v>53.1</c:v>
                </c:pt>
                <c:pt idx="603">
                  <c:v>54.2</c:v>
                </c:pt>
                <c:pt idx="604">
                  <c:v>55.9</c:v>
                </c:pt>
                <c:pt idx="605">
                  <c:v>59.1</c:v>
                </c:pt>
                <c:pt idx="606">
                  <c:v>60.7</c:v>
                </c:pt>
                <c:pt idx="607">
                  <c:v>61.2</c:v>
                </c:pt>
                <c:pt idx="608">
                  <c:v>61.7</c:v>
                </c:pt>
                <c:pt idx="609">
                  <c:v>61.7</c:v>
                </c:pt>
                <c:pt idx="610">
                  <c:v>62.2</c:v>
                </c:pt>
                <c:pt idx="611">
                  <c:v>62.0</c:v>
                </c:pt>
                <c:pt idx="612">
                  <c:v>63.3</c:v>
                </c:pt>
                <c:pt idx="613">
                  <c:v>63.3</c:v>
                </c:pt>
                <c:pt idx="614">
                  <c:v>64.0</c:v>
                </c:pt>
                <c:pt idx="615">
                  <c:v>65.0</c:v>
                </c:pt>
                <c:pt idx="616">
                  <c:v>65.4</c:v>
                </c:pt>
                <c:pt idx="617">
                  <c:v>67.4</c:v>
                </c:pt>
                <c:pt idx="618">
                  <c:v>68.8</c:v>
                </c:pt>
                <c:pt idx="619">
                  <c:v>68.5</c:v>
                </c:pt>
                <c:pt idx="620">
                  <c:v>68.0</c:v>
                </c:pt>
                <c:pt idx="621">
                  <c:v>67.5</c:v>
                </c:pt>
                <c:pt idx="622">
                  <c:v>66.0</c:v>
                </c:pt>
                <c:pt idx="623">
                  <c:v>62.8</c:v>
                </c:pt>
                <c:pt idx="624">
                  <c:v>65.3</c:v>
                </c:pt>
                <c:pt idx="625">
                  <c:v>65.4</c:v>
                </c:pt>
                <c:pt idx="626">
                  <c:v>66.1</c:v>
                </c:pt>
                <c:pt idx="627">
                  <c:v>65.1</c:v>
                </c:pt>
                <c:pt idx="628">
                  <c:v>65.0</c:v>
                </c:pt>
                <c:pt idx="629">
                  <c:v>64.0</c:v>
                </c:pt>
                <c:pt idx="630">
                  <c:v>63.3</c:v>
                </c:pt>
                <c:pt idx="631">
                  <c:v>63.4</c:v>
                </c:pt>
                <c:pt idx="632">
                  <c:v>61.4</c:v>
                </c:pt>
                <c:pt idx="633">
                  <c:v>60.8</c:v>
                </c:pt>
                <c:pt idx="634">
                  <c:v>60.3</c:v>
                </c:pt>
                <c:pt idx="635">
                  <c:v>59.3</c:v>
                </c:pt>
                <c:pt idx="636">
                  <c:v>58.1</c:v>
                </c:pt>
                <c:pt idx="637">
                  <c:v>57.2</c:v>
                </c:pt>
                <c:pt idx="638">
                  <c:v>56.3</c:v>
                </c:pt>
                <c:pt idx="639">
                  <c:v>55.8</c:v>
                </c:pt>
                <c:pt idx="640">
                  <c:v>55.3</c:v>
                </c:pt>
                <c:pt idx="641">
                  <c:v>55.4</c:v>
                </c:pt>
                <c:pt idx="642">
                  <c:v>54.2</c:v>
                </c:pt>
                <c:pt idx="643">
                  <c:v>53.6</c:v>
                </c:pt>
                <c:pt idx="644">
                  <c:v>52.7</c:v>
                </c:pt>
                <c:pt idx="645">
                  <c:v>52.5</c:v>
                </c:pt>
                <c:pt idx="646">
                  <c:v>52.1</c:v>
                </c:pt>
                <c:pt idx="647">
                  <c:v>51.7</c:v>
                </c:pt>
                <c:pt idx="648">
                  <c:v>50.2</c:v>
                </c:pt>
                <c:pt idx="649">
                  <c:v>53.2</c:v>
                </c:pt>
                <c:pt idx="650">
                  <c:v>51.7</c:v>
                </c:pt>
                <c:pt idx="651">
                  <c:v>52.1</c:v>
                </c:pt>
                <c:pt idx="652">
                  <c:v>53.3</c:v>
                </c:pt>
                <c:pt idx="653">
                  <c:v>53.4</c:v>
                </c:pt>
                <c:pt idx="654">
                  <c:v>53.1</c:v>
                </c:pt>
                <c:pt idx="655">
                  <c:v>53.9</c:v>
                </c:pt>
                <c:pt idx="656">
                  <c:v>54.7</c:v>
                </c:pt>
                <c:pt idx="657">
                  <c:v>58.8</c:v>
                </c:pt>
                <c:pt idx="658">
                  <c:v>59.7</c:v>
                </c:pt>
                <c:pt idx="659">
                  <c:v>60.8</c:v>
                </c:pt>
                <c:pt idx="660">
                  <c:v>61.1</c:v>
                </c:pt>
                <c:pt idx="661">
                  <c:v>61.1</c:v>
                </c:pt>
                <c:pt idx="662">
                  <c:v>60.6</c:v>
                </c:pt>
                <c:pt idx="663">
                  <c:v>60.8</c:v>
                </c:pt>
                <c:pt idx="664">
                  <c:v>60.7</c:v>
                </c:pt>
                <c:pt idx="665">
                  <c:v>60.9</c:v>
                </c:pt>
                <c:pt idx="666">
                  <c:v>61.0</c:v>
                </c:pt>
                <c:pt idx="667">
                  <c:v>60.8</c:v>
                </c:pt>
                <c:pt idx="668">
                  <c:v>61.2</c:v>
                </c:pt>
                <c:pt idx="669">
                  <c:v>62.5</c:v>
                </c:pt>
                <c:pt idx="670">
                  <c:v>61.6</c:v>
                </c:pt>
                <c:pt idx="671">
                  <c:v>59.3</c:v>
                </c:pt>
                <c:pt idx="672">
                  <c:v>59.5</c:v>
                </c:pt>
                <c:pt idx="673">
                  <c:v>59.9</c:v>
                </c:pt>
                <c:pt idx="674">
                  <c:v>59.2</c:v>
                </c:pt>
                <c:pt idx="675">
                  <c:v>57.4</c:v>
                </c:pt>
                <c:pt idx="676">
                  <c:v>57.7</c:v>
                </c:pt>
                <c:pt idx="677">
                  <c:v>57.7</c:v>
                </c:pt>
                <c:pt idx="678">
                  <c:v>57.6</c:v>
                </c:pt>
                <c:pt idx="679">
                  <c:v>56.7</c:v>
                </c:pt>
                <c:pt idx="680">
                  <c:v>56.1</c:v>
                </c:pt>
                <c:pt idx="681">
                  <c:v>55.2</c:v>
                </c:pt>
                <c:pt idx="682">
                  <c:v>54.2</c:v>
                </c:pt>
                <c:pt idx="683">
                  <c:v>53.6</c:v>
                </c:pt>
                <c:pt idx="684">
                  <c:v>52.9</c:v>
                </c:pt>
                <c:pt idx="685">
                  <c:v>52.8</c:v>
                </c:pt>
                <c:pt idx="686">
                  <c:v>52.1</c:v>
                </c:pt>
                <c:pt idx="687">
                  <c:v>52.6</c:v>
                </c:pt>
                <c:pt idx="688">
                  <c:v>51.1</c:v>
                </c:pt>
                <c:pt idx="689">
                  <c:v>51.1</c:v>
                </c:pt>
                <c:pt idx="690">
                  <c:v>50.8</c:v>
                </c:pt>
                <c:pt idx="691">
                  <c:v>50.8</c:v>
                </c:pt>
                <c:pt idx="692">
                  <c:v>49.4</c:v>
                </c:pt>
                <c:pt idx="693">
                  <c:v>51.1</c:v>
                </c:pt>
                <c:pt idx="694">
                  <c:v>51.9</c:v>
                </c:pt>
                <c:pt idx="695">
                  <c:v>51.8</c:v>
                </c:pt>
                <c:pt idx="696">
                  <c:v>51.2</c:v>
                </c:pt>
                <c:pt idx="697">
                  <c:v>50.3</c:v>
                </c:pt>
                <c:pt idx="698">
                  <c:v>50.5</c:v>
                </c:pt>
                <c:pt idx="699">
                  <c:v>50.9</c:v>
                </c:pt>
                <c:pt idx="700">
                  <c:v>51.9</c:v>
                </c:pt>
                <c:pt idx="701">
                  <c:v>53.6</c:v>
                </c:pt>
                <c:pt idx="702">
                  <c:v>55.7</c:v>
                </c:pt>
                <c:pt idx="703">
                  <c:v>57.7</c:v>
                </c:pt>
                <c:pt idx="704">
                  <c:v>58.7</c:v>
                </c:pt>
                <c:pt idx="705">
                  <c:v>59.0</c:v>
                </c:pt>
                <c:pt idx="706">
                  <c:v>58.8</c:v>
                </c:pt>
                <c:pt idx="707">
                  <c:v>59.1</c:v>
                </c:pt>
                <c:pt idx="708">
                  <c:v>59.7</c:v>
                </c:pt>
                <c:pt idx="709">
                  <c:v>60.4</c:v>
                </c:pt>
                <c:pt idx="710">
                  <c:v>60.1</c:v>
                </c:pt>
                <c:pt idx="711">
                  <c:v>61.2</c:v>
                </c:pt>
                <c:pt idx="712">
                  <c:v>61.3</c:v>
                </c:pt>
                <c:pt idx="713">
                  <c:v>62.4</c:v>
                </c:pt>
                <c:pt idx="714">
                  <c:v>64.6</c:v>
                </c:pt>
                <c:pt idx="715">
                  <c:v>65.4</c:v>
                </c:pt>
                <c:pt idx="716">
                  <c:v>64.3</c:v>
                </c:pt>
                <c:pt idx="717">
                  <c:v>65.9</c:v>
                </c:pt>
                <c:pt idx="718">
                  <c:v>65.5</c:v>
                </c:pt>
                <c:pt idx="719">
                  <c:v>64.6</c:v>
                </c:pt>
                <c:pt idx="720">
                  <c:v>63.6</c:v>
                </c:pt>
                <c:pt idx="721">
                  <c:v>64.1</c:v>
                </c:pt>
                <c:pt idx="722">
                  <c:v>62.9</c:v>
                </c:pt>
                <c:pt idx="723">
                  <c:v>63.2</c:v>
                </c:pt>
                <c:pt idx="724">
                  <c:v>62.1</c:v>
                </c:pt>
                <c:pt idx="725">
                  <c:v>62.8</c:v>
                </c:pt>
                <c:pt idx="726">
                  <c:v>62.5</c:v>
                </c:pt>
                <c:pt idx="727">
                  <c:v>62.2</c:v>
                </c:pt>
                <c:pt idx="728">
                  <c:v>61.3</c:v>
                </c:pt>
                <c:pt idx="729">
                  <c:v>61.6</c:v>
                </c:pt>
                <c:pt idx="730">
                  <c:v>61.2</c:v>
                </c:pt>
                <c:pt idx="731">
                  <c:v>59.9</c:v>
                </c:pt>
                <c:pt idx="732">
                  <c:v>59.5</c:v>
                </c:pt>
                <c:pt idx="733">
                  <c:v>59.0</c:v>
                </c:pt>
                <c:pt idx="734">
                  <c:v>59.0</c:v>
                </c:pt>
                <c:pt idx="735">
                  <c:v>58.4</c:v>
                </c:pt>
                <c:pt idx="736">
                  <c:v>58.0</c:v>
                </c:pt>
                <c:pt idx="737">
                  <c:v>57.0</c:v>
                </c:pt>
                <c:pt idx="738">
                  <c:v>56.6</c:v>
                </c:pt>
                <c:pt idx="739">
                  <c:v>56.2</c:v>
                </c:pt>
                <c:pt idx="740">
                  <c:v>56.8</c:v>
                </c:pt>
                <c:pt idx="741">
                  <c:v>55.9</c:v>
                </c:pt>
                <c:pt idx="742">
                  <c:v>55.9</c:v>
                </c:pt>
                <c:pt idx="743">
                  <c:v>55.9</c:v>
                </c:pt>
                <c:pt idx="744">
                  <c:v>54.9</c:v>
                </c:pt>
                <c:pt idx="745">
                  <c:v>55.9</c:v>
                </c:pt>
                <c:pt idx="746">
                  <c:v>56.7</c:v>
                </c:pt>
                <c:pt idx="747">
                  <c:v>57.0</c:v>
                </c:pt>
                <c:pt idx="748">
                  <c:v>54.8</c:v>
                </c:pt>
                <c:pt idx="749">
                  <c:v>56.5</c:v>
                </c:pt>
                <c:pt idx="750">
                  <c:v>56.3</c:v>
                </c:pt>
                <c:pt idx="751">
                  <c:v>56.8</c:v>
                </c:pt>
                <c:pt idx="752">
                  <c:v>57.1</c:v>
                </c:pt>
                <c:pt idx="753">
                  <c:v>57.5</c:v>
                </c:pt>
                <c:pt idx="754">
                  <c:v>58.8</c:v>
                </c:pt>
                <c:pt idx="755">
                  <c:v>60.0</c:v>
                </c:pt>
                <c:pt idx="756">
                  <c:v>62.2</c:v>
                </c:pt>
                <c:pt idx="757">
                  <c:v>62.8</c:v>
                </c:pt>
                <c:pt idx="758">
                  <c:v>62.7</c:v>
                </c:pt>
                <c:pt idx="759">
                  <c:v>62.4</c:v>
                </c:pt>
                <c:pt idx="760">
                  <c:v>62.2</c:v>
                </c:pt>
                <c:pt idx="761">
                  <c:v>61.2</c:v>
                </c:pt>
                <c:pt idx="762">
                  <c:v>63.1</c:v>
                </c:pt>
                <c:pt idx="763">
                  <c:v>63.2</c:v>
                </c:pt>
                <c:pt idx="764">
                  <c:v>62.7</c:v>
                </c:pt>
                <c:pt idx="765">
                  <c:v>62.3</c:v>
                </c:pt>
                <c:pt idx="766">
                  <c:v>62.3</c:v>
                </c:pt>
                <c:pt idx="767">
                  <c:v>62.4</c:v>
                </c:pt>
                <c:pt idx="768">
                  <c:v>60.8</c:v>
                </c:pt>
                <c:pt idx="769">
                  <c:v>60.8</c:v>
                </c:pt>
                <c:pt idx="770">
                  <c:v>60.9</c:v>
                </c:pt>
                <c:pt idx="771">
                  <c:v>60.5</c:v>
                </c:pt>
                <c:pt idx="772">
                  <c:v>60.4</c:v>
                </c:pt>
                <c:pt idx="773">
                  <c:v>59.8</c:v>
                </c:pt>
                <c:pt idx="774">
                  <c:v>59.9</c:v>
                </c:pt>
                <c:pt idx="775">
                  <c:v>59.6</c:v>
                </c:pt>
                <c:pt idx="776">
                  <c:v>59.6</c:v>
                </c:pt>
                <c:pt idx="777">
                  <c:v>59.4</c:v>
                </c:pt>
                <c:pt idx="778">
                  <c:v>58.4</c:v>
                </c:pt>
                <c:pt idx="779">
                  <c:v>58.0</c:v>
                </c:pt>
                <c:pt idx="780">
                  <c:v>58.1</c:v>
                </c:pt>
                <c:pt idx="781">
                  <c:v>58.3</c:v>
                </c:pt>
                <c:pt idx="782">
                  <c:v>58.1</c:v>
                </c:pt>
                <c:pt idx="783">
                  <c:v>57.8</c:v>
                </c:pt>
                <c:pt idx="784">
                  <c:v>57.9</c:v>
                </c:pt>
                <c:pt idx="785">
                  <c:v>57.3</c:v>
                </c:pt>
                <c:pt idx="786">
                  <c:v>57.1</c:v>
                </c:pt>
                <c:pt idx="787">
                  <c:v>56.3</c:v>
                </c:pt>
                <c:pt idx="788">
                  <c:v>56.4</c:v>
                </c:pt>
                <c:pt idx="789">
                  <c:v>55.6</c:v>
                </c:pt>
                <c:pt idx="790">
                  <c:v>55.5</c:v>
                </c:pt>
                <c:pt idx="791">
                  <c:v>57.6</c:v>
                </c:pt>
                <c:pt idx="792">
                  <c:v>56.8</c:v>
                </c:pt>
                <c:pt idx="793">
                  <c:v>57.7</c:v>
                </c:pt>
                <c:pt idx="794">
                  <c:v>56.0</c:v>
                </c:pt>
                <c:pt idx="795">
                  <c:v>57.4</c:v>
                </c:pt>
                <c:pt idx="796">
                  <c:v>57.8</c:v>
                </c:pt>
                <c:pt idx="797">
                  <c:v>58.5</c:v>
                </c:pt>
                <c:pt idx="798">
                  <c:v>58.7</c:v>
                </c:pt>
                <c:pt idx="799">
                  <c:v>59.5</c:v>
                </c:pt>
                <c:pt idx="800">
                  <c:v>60.9</c:v>
                </c:pt>
                <c:pt idx="801">
                  <c:v>62.3</c:v>
                </c:pt>
                <c:pt idx="802">
                  <c:v>63.4</c:v>
                </c:pt>
                <c:pt idx="803">
                  <c:v>63.8</c:v>
                </c:pt>
                <c:pt idx="804">
                  <c:v>63.6</c:v>
                </c:pt>
                <c:pt idx="805">
                  <c:v>64.1</c:v>
                </c:pt>
                <c:pt idx="806">
                  <c:v>64.8</c:v>
                </c:pt>
                <c:pt idx="807">
                  <c:v>65.0</c:v>
                </c:pt>
                <c:pt idx="808">
                  <c:v>65.0</c:v>
                </c:pt>
                <c:pt idx="809">
                  <c:v>65.7</c:v>
                </c:pt>
                <c:pt idx="810">
                  <c:v>66.2</c:v>
                </c:pt>
                <c:pt idx="811">
                  <c:v>67.8</c:v>
                </c:pt>
                <c:pt idx="812">
                  <c:v>68.1</c:v>
                </c:pt>
                <c:pt idx="813">
                  <c:v>68.7</c:v>
                </c:pt>
                <c:pt idx="814">
                  <c:v>69.3</c:v>
                </c:pt>
                <c:pt idx="815">
                  <c:v>70.6</c:v>
                </c:pt>
                <c:pt idx="816">
                  <c:v>70.4</c:v>
                </c:pt>
                <c:pt idx="817">
                  <c:v>69.9</c:v>
                </c:pt>
                <c:pt idx="818">
                  <c:v>69.9</c:v>
                </c:pt>
                <c:pt idx="819">
                  <c:v>68.2</c:v>
                </c:pt>
                <c:pt idx="820">
                  <c:v>68.4</c:v>
                </c:pt>
                <c:pt idx="821">
                  <c:v>68.5</c:v>
                </c:pt>
                <c:pt idx="822">
                  <c:v>68.7</c:v>
                </c:pt>
                <c:pt idx="823">
                  <c:v>68.3</c:v>
                </c:pt>
                <c:pt idx="824">
                  <c:v>67.6</c:v>
                </c:pt>
                <c:pt idx="825">
                  <c:v>68.5</c:v>
                </c:pt>
                <c:pt idx="826">
                  <c:v>68.2</c:v>
                </c:pt>
                <c:pt idx="827">
                  <c:v>68.7</c:v>
                </c:pt>
                <c:pt idx="828">
                  <c:v>68.4</c:v>
                </c:pt>
                <c:pt idx="829">
                  <c:v>68.3</c:v>
                </c:pt>
                <c:pt idx="830">
                  <c:v>67.7</c:v>
                </c:pt>
                <c:pt idx="831">
                  <c:v>67.2</c:v>
                </c:pt>
                <c:pt idx="832">
                  <c:v>67.3</c:v>
                </c:pt>
                <c:pt idx="833">
                  <c:v>67.0</c:v>
                </c:pt>
                <c:pt idx="834">
                  <c:v>67.2</c:v>
                </c:pt>
                <c:pt idx="835">
                  <c:v>66.9</c:v>
                </c:pt>
                <c:pt idx="836">
                  <c:v>66.3</c:v>
                </c:pt>
                <c:pt idx="837">
                  <c:v>65.9</c:v>
                </c:pt>
                <c:pt idx="838">
                  <c:v>65.7</c:v>
                </c:pt>
                <c:pt idx="839">
                  <c:v>65.0</c:v>
                </c:pt>
                <c:pt idx="840">
                  <c:v>64.7</c:v>
                </c:pt>
                <c:pt idx="841">
                  <c:v>64.7</c:v>
                </c:pt>
                <c:pt idx="842">
                  <c:v>63.5</c:v>
                </c:pt>
                <c:pt idx="843">
                  <c:v>64.2</c:v>
                </c:pt>
                <c:pt idx="844">
                  <c:v>65.1</c:v>
                </c:pt>
                <c:pt idx="845">
                  <c:v>66.2</c:v>
                </c:pt>
                <c:pt idx="846">
                  <c:v>64.8</c:v>
                </c:pt>
                <c:pt idx="847">
                  <c:v>64.6</c:v>
                </c:pt>
                <c:pt idx="848">
                  <c:v>66.1</c:v>
                </c:pt>
                <c:pt idx="849">
                  <c:v>65.8</c:v>
                </c:pt>
                <c:pt idx="850">
                  <c:v>66.7</c:v>
                </c:pt>
                <c:pt idx="851">
                  <c:v>66.3</c:v>
                </c:pt>
                <c:pt idx="852">
                  <c:v>66.6</c:v>
                </c:pt>
                <c:pt idx="853">
                  <c:v>67.4</c:v>
                </c:pt>
                <c:pt idx="854">
                  <c:v>67.5</c:v>
                </c:pt>
                <c:pt idx="855">
                  <c:v>69.3</c:v>
                </c:pt>
                <c:pt idx="856">
                  <c:v>70.2</c:v>
                </c:pt>
                <c:pt idx="857">
                  <c:v>70.8</c:v>
                </c:pt>
                <c:pt idx="858">
                  <c:v>71.4</c:v>
                </c:pt>
                <c:pt idx="859">
                  <c:v>70.9</c:v>
                </c:pt>
                <c:pt idx="860">
                  <c:v>70.8</c:v>
                </c:pt>
                <c:pt idx="861">
                  <c:v>70.3</c:v>
                </c:pt>
                <c:pt idx="862">
                  <c:v>69.6</c:v>
                </c:pt>
                <c:pt idx="863">
                  <c:v>69.4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4843752"/>
        <c:axId val="-2134837976"/>
      </c:lineChart>
      <c:catAx>
        <c:axId val="-2134843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/>
                </a:pPr>
                <a:r>
                  <a:rPr lang="en-US" sz="1200" b="1"/>
                  <a:t>Date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27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34837976"/>
        <c:crosses val="autoZero"/>
        <c:auto val="1"/>
        <c:lblAlgn val="ctr"/>
        <c:lblOffset val="100"/>
        <c:tickMarkSkip val="384"/>
        <c:noMultiLvlLbl val="0"/>
      </c:catAx>
      <c:valAx>
        <c:axId val="-2134837976"/>
        <c:scaling>
          <c:orientation val="minMax"/>
          <c:max val="110.0"/>
          <c:min val="30.0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Dissolved Oxygen (% Saturation)</a:t>
                </a:r>
              </a:p>
            </c:rich>
          </c:tx>
          <c:layout>
            <c:manualLayout>
              <c:xMode val="edge"/>
              <c:yMode val="edge"/>
              <c:x val="0.0191159123869572"/>
              <c:y val="0.32960953795961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34843752"/>
        <c:crosses val="autoZero"/>
        <c:crossBetween val="between"/>
        <c:majorUnit val="10.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0"/>
          <c:y val="0.146276319626713"/>
          <c:w val="0.590999852616991"/>
          <c:h val="0.0540041154073618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85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7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Dissolved Oxygen at the JCNERR SWMP Station:Buoy</a:t>
            </a:r>
            <a:r>
              <a:rPr lang="en-US" baseline="0"/>
              <a:t> 126</a:t>
            </a:r>
            <a:r>
              <a:rPr lang="en-US"/>
              <a:t> </a:t>
            </a:r>
          </a:p>
          <a:p>
            <a:pPr>
              <a:defRPr sz="2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10/25/12-11/2/12</a:t>
            </a:r>
          </a:p>
        </c:rich>
      </c:tx>
      <c:layout>
        <c:manualLayout>
          <c:xMode val="edge"/>
          <c:yMode val="edge"/>
          <c:x val="0.000249015748031496"/>
          <c:y val="0.00020691163604549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5137518128265"/>
          <c:y val="0.320298534062453"/>
          <c:w val="0.78574348457339"/>
          <c:h val="0.483551567227282"/>
        </c:manualLayout>
      </c:layout>
      <c:lineChart>
        <c:grouping val="standard"/>
        <c:varyColors val="0"/>
        <c:ser>
          <c:idx val="0"/>
          <c:order val="0"/>
          <c:tx>
            <c:strRef>
              <c:f>'all jcnerr WQ stations Sandy an'!$K$2</c:f>
              <c:strCache>
                <c:ptCount val="1"/>
                <c:pt idx="0">
                  <c:v>Buoy 126</c:v>
                </c:pt>
              </c:strCache>
            </c:strRef>
          </c:tx>
          <c:spPr>
            <a:ln w="25400">
              <a:solidFill>
                <a:srgbClr val="33CCCC"/>
              </a:solidFill>
              <a:prstDash val="solid"/>
            </a:ln>
          </c:spPr>
          <c:marker>
            <c:symbol val="none"/>
          </c:marker>
          <c:cat>
            <c:strRef>
              <c:f>'all jcnerr WQ stations Sandy an'!$A:$A</c:f>
              <c:strCache>
                <c:ptCount val="1826"/>
                <c:pt idx="1">
                  <c:v>Date</c:v>
                </c:pt>
                <c:pt idx="2">
                  <c:v>10/25/2012</c:v>
                </c:pt>
                <c:pt idx="3">
                  <c:v>10/25/2012</c:v>
                </c:pt>
                <c:pt idx="4">
                  <c:v>10/25/2012</c:v>
                </c:pt>
                <c:pt idx="5">
                  <c:v>10/25/2012</c:v>
                </c:pt>
                <c:pt idx="6">
                  <c:v>10/25/2012</c:v>
                </c:pt>
                <c:pt idx="7">
                  <c:v>10/25/2012</c:v>
                </c:pt>
                <c:pt idx="8">
                  <c:v>10/25/2012</c:v>
                </c:pt>
                <c:pt idx="9">
                  <c:v>10/25/2012</c:v>
                </c:pt>
                <c:pt idx="10">
                  <c:v>10/25/2012</c:v>
                </c:pt>
                <c:pt idx="11">
                  <c:v>10/25/2012</c:v>
                </c:pt>
                <c:pt idx="12">
                  <c:v>10/25/2012</c:v>
                </c:pt>
                <c:pt idx="13">
                  <c:v>10/25/2012</c:v>
                </c:pt>
                <c:pt idx="14">
                  <c:v>10/25/2012</c:v>
                </c:pt>
                <c:pt idx="15">
                  <c:v>10/25/2012</c:v>
                </c:pt>
                <c:pt idx="16">
                  <c:v>10/25/2012</c:v>
                </c:pt>
                <c:pt idx="17">
                  <c:v>10/25/2012</c:v>
                </c:pt>
                <c:pt idx="18">
                  <c:v>10/25/2012</c:v>
                </c:pt>
                <c:pt idx="19">
                  <c:v>10/25/2012</c:v>
                </c:pt>
                <c:pt idx="20">
                  <c:v>10/25/2012</c:v>
                </c:pt>
                <c:pt idx="21">
                  <c:v>10/25/2012</c:v>
                </c:pt>
                <c:pt idx="22">
                  <c:v>10/25/2012</c:v>
                </c:pt>
                <c:pt idx="23">
                  <c:v>10/25/2012</c:v>
                </c:pt>
                <c:pt idx="24">
                  <c:v>10/25/2012</c:v>
                </c:pt>
                <c:pt idx="25">
                  <c:v>10/25/2012</c:v>
                </c:pt>
                <c:pt idx="26">
                  <c:v>10/25/2012</c:v>
                </c:pt>
                <c:pt idx="27">
                  <c:v>10/25/2012</c:v>
                </c:pt>
                <c:pt idx="28">
                  <c:v>10/25/2012</c:v>
                </c:pt>
                <c:pt idx="29">
                  <c:v>10/25/2012</c:v>
                </c:pt>
                <c:pt idx="30">
                  <c:v>10/25/2012</c:v>
                </c:pt>
                <c:pt idx="31">
                  <c:v>10/25/2012</c:v>
                </c:pt>
                <c:pt idx="32">
                  <c:v>10/25/2012</c:v>
                </c:pt>
                <c:pt idx="33">
                  <c:v>10/25/2012</c:v>
                </c:pt>
                <c:pt idx="34">
                  <c:v>10/25/2012</c:v>
                </c:pt>
                <c:pt idx="35">
                  <c:v>10/25/2012</c:v>
                </c:pt>
                <c:pt idx="36">
                  <c:v>10/25/2012</c:v>
                </c:pt>
                <c:pt idx="37">
                  <c:v>10/25/2012</c:v>
                </c:pt>
                <c:pt idx="38">
                  <c:v>10/25/2012</c:v>
                </c:pt>
                <c:pt idx="39">
                  <c:v>10/25/2012</c:v>
                </c:pt>
                <c:pt idx="40">
                  <c:v>10/25/2012</c:v>
                </c:pt>
                <c:pt idx="41">
                  <c:v>10/25/2012</c:v>
                </c:pt>
                <c:pt idx="42">
                  <c:v>10/25/2012</c:v>
                </c:pt>
                <c:pt idx="43">
                  <c:v>10/25/2012</c:v>
                </c:pt>
                <c:pt idx="44">
                  <c:v>10/25/2012</c:v>
                </c:pt>
                <c:pt idx="45">
                  <c:v>10/25/2012</c:v>
                </c:pt>
                <c:pt idx="46">
                  <c:v>10/25/2012</c:v>
                </c:pt>
                <c:pt idx="47">
                  <c:v>10/25/2012</c:v>
                </c:pt>
                <c:pt idx="48">
                  <c:v>10/25/2012</c:v>
                </c:pt>
                <c:pt idx="49">
                  <c:v>10/25/2012</c:v>
                </c:pt>
                <c:pt idx="50">
                  <c:v>10/25/2012</c:v>
                </c:pt>
                <c:pt idx="51">
                  <c:v>10/25/2012</c:v>
                </c:pt>
                <c:pt idx="52">
                  <c:v>10/25/2012</c:v>
                </c:pt>
                <c:pt idx="53">
                  <c:v>10/25/2012</c:v>
                </c:pt>
                <c:pt idx="54">
                  <c:v>10/25/2012</c:v>
                </c:pt>
                <c:pt idx="55">
                  <c:v>10/25/2012</c:v>
                </c:pt>
                <c:pt idx="56">
                  <c:v>10/25/2012</c:v>
                </c:pt>
                <c:pt idx="57">
                  <c:v>10/25/2012</c:v>
                </c:pt>
                <c:pt idx="58">
                  <c:v>10/25/2012</c:v>
                </c:pt>
                <c:pt idx="59">
                  <c:v>10/25/2012</c:v>
                </c:pt>
                <c:pt idx="60">
                  <c:v>10/25/2012</c:v>
                </c:pt>
                <c:pt idx="61">
                  <c:v>10/25/2012</c:v>
                </c:pt>
                <c:pt idx="62">
                  <c:v>10/25/2012</c:v>
                </c:pt>
                <c:pt idx="63">
                  <c:v>10/25/2012</c:v>
                </c:pt>
                <c:pt idx="64">
                  <c:v>10/25/2012</c:v>
                </c:pt>
                <c:pt idx="65">
                  <c:v>10/25/2012</c:v>
                </c:pt>
                <c:pt idx="66">
                  <c:v>10/25/2012</c:v>
                </c:pt>
                <c:pt idx="67">
                  <c:v>10/25/2012</c:v>
                </c:pt>
                <c:pt idx="68">
                  <c:v>10/25/2012</c:v>
                </c:pt>
                <c:pt idx="69">
                  <c:v>10/25/2012</c:v>
                </c:pt>
                <c:pt idx="70">
                  <c:v>10/25/2012</c:v>
                </c:pt>
                <c:pt idx="71">
                  <c:v>10/25/2012</c:v>
                </c:pt>
                <c:pt idx="72">
                  <c:v>10/25/2012</c:v>
                </c:pt>
                <c:pt idx="73">
                  <c:v>10/25/2012</c:v>
                </c:pt>
                <c:pt idx="74">
                  <c:v>10/25/2012</c:v>
                </c:pt>
                <c:pt idx="75">
                  <c:v>10/25/2012</c:v>
                </c:pt>
                <c:pt idx="76">
                  <c:v>10/25/2012</c:v>
                </c:pt>
                <c:pt idx="77">
                  <c:v>10/25/2012</c:v>
                </c:pt>
                <c:pt idx="78">
                  <c:v>10/25/2012</c:v>
                </c:pt>
                <c:pt idx="79">
                  <c:v>10/25/2012</c:v>
                </c:pt>
                <c:pt idx="80">
                  <c:v>10/25/2012</c:v>
                </c:pt>
                <c:pt idx="81">
                  <c:v>10/25/2012</c:v>
                </c:pt>
                <c:pt idx="82">
                  <c:v>10/25/2012</c:v>
                </c:pt>
                <c:pt idx="83">
                  <c:v>10/25/2012</c:v>
                </c:pt>
                <c:pt idx="84">
                  <c:v>10/25/2012</c:v>
                </c:pt>
                <c:pt idx="85">
                  <c:v>10/25/2012</c:v>
                </c:pt>
                <c:pt idx="86">
                  <c:v>10/25/2012</c:v>
                </c:pt>
                <c:pt idx="87">
                  <c:v>10/25/2012</c:v>
                </c:pt>
                <c:pt idx="88">
                  <c:v>10/25/2012</c:v>
                </c:pt>
                <c:pt idx="89">
                  <c:v>10/25/2012</c:v>
                </c:pt>
                <c:pt idx="90">
                  <c:v>10/25/2012</c:v>
                </c:pt>
                <c:pt idx="91">
                  <c:v>10/25/2012</c:v>
                </c:pt>
                <c:pt idx="92">
                  <c:v>10/25/2012</c:v>
                </c:pt>
                <c:pt idx="93">
                  <c:v>10/25/2012</c:v>
                </c:pt>
                <c:pt idx="94">
                  <c:v>10/25/2012</c:v>
                </c:pt>
                <c:pt idx="95">
                  <c:v>10/25/2012</c:v>
                </c:pt>
                <c:pt idx="96">
                  <c:v>10/25/2012</c:v>
                </c:pt>
                <c:pt idx="97">
                  <c:v>10/25/2012</c:v>
                </c:pt>
                <c:pt idx="98">
                  <c:v>10/26/2012</c:v>
                </c:pt>
                <c:pt idx="99">
                  <c:v>10/26/2012</c:v>
                </c:pt>
                <c:pt idx="100">
                  <c:v>10/26/2012</c:v>
                </c:pt>
                <c:pt idx="101">
                  <c:v>10/26/2012</c:v>
                </c:pt>
                <c:pt idx="102">
                  <c:v>10/26/2012</c:v>
                </c:pt>
                <c:pt idx="103">
                  <c:v>10/26/2012</c:v>
                </c:pt>
                <c:pt idx="104">
                  <c:v>10/26/2012</c:v>
                </c:pt>
                <c:pt idx="105">
                  <c:v>10/26/2012</c:v>
                </c:pt>
                <c:pt idx="106">
                  <c:v>10/26/2012</c:v>
                </c:pt>
                <c:pt idx="107">
                  <c:v>10/26/2012</c:v>
                </c:pt>
                <c:pt idx="108">
                  <c:v>10/26/2012</c:v>
                </c:pt>
                <c:pt idx="109">
                  <c:v>10/26/2012</c:v>
                </c:pt>
                <c:pt idx="110">
                  <c:v>10/26/2012</c:v>
                </c:pt>
                <c:pt idx="111">
                  <c:v>10/26/2012</c:v>
                </c:pt>
                <c:pt idx="112">
                  <c:v>10/26/2012</c:v>
                </c:pt>
                <c:pt idx="113">
                  <c:v>10/26/2012</c:v>
                </c:pt>
                <c:pt idx="114">
                  <c:v>10/26/2012</c:v>
                </c:pt>
                <c:pt idx="115">
                  <c:v>10/26/2012</c:v>
                </c:pt>
                <c:pt idx="116">
                  <c:v>10/26/2012</c:v>
                </c:pt>
                <c:pt idx="117">
                  <c:v>10/26/2012</c:v>
                </c:pt>
                <c:pt idx="118">
                  <c:v>10/26/2012</c:v>
                </c:pt>
                <c:pt idx="119">
                  <c:v>10/26/2012</c:v>
                </c:pt>
                <c:pt idx="120">
                  <c:v>10/26/2012</c:v>
                </c:pt>
                <c:pt idx="121">
                  <c:v>10/26/2012</c:v>
                </c:pt>
                <c:pt idx="122">
                  <c:v>10/26/2012</c:v>
                </c:pt>
                <c:pt idx="123">
                  <c:v>10/26/2012</c:v>
                </c:pt>
                <c:pt idx="124">
                  <c:v>10/26/2012</c:v>
                </c:pt>
                <c:pt idx="125">
                  <c:v>10/26/2012</c:v>
                </c:pt>
                <c:pt idx="126">
                  <c:v>10/26/2012</c:v>
                </c:pt>
                <c:pt idx="127">
                  <c:v>10/26/2012</c:v>
                </c:pt>
                <c:pt idx="128">
                  <c:v>10/26/2012</c:v>
                </c:pt>
                <c:pt idx="129">
                  <c:v>10/26/2012</c:v>
                </c:pt>
                <c:pt idx="130">
                  <c:v>10/26/2012</c:v>
                </c:pt>
                <c:pt idx="131">
                  <c:v>10/26/2012</c:v>
                </c:pt>
                <c:pt idx="132">
                  <c:v>10/26/2012</c:v>
                </c:pt>
                <c:pt idx="133">
                  <c:v>10/26/2012</c:v>
                </c:pt>
                <c:pt idx="134">
                  <c:v>10/26/2012</c:v>
                </c:pt>
                <c:pt idx="135">
                  <c:v>10/26/2012</c:v>
                </c:pt>
                <c:pt idx="136">
                  <c:v>10/26/2012</c:v>
                </c:pt>
                <c:pt idx="137">
                  <c:v>10/26/2012</c:v>
                </c:pt>
                <c:pt idx="138">
                  <c:v>10/26/2012</c:v>
                </c:pt>
                <c:pt idx="139">
                  <c:v>10/26/2012</c:v>
                </c:pt>
                <c:pt idx="140">
                  <c:v>10/26/2012</c:v>
                </c:pt>
                <c:pt idx="141">
                  <c:v>10/26/2012</c:v>
                </c:pt>
                <c:pt idx="142">
                  <c:v>10/26/2012</c:v>
                </c:pt>
                <c:pt idx="143">
                  <c:v>10/26/2012</c:v>
                </c:pt>
                <c:pt idx="144">
                  <c:v>10/26/2012</c:v>
                </c:pt>
                <c:pt idx="145">
                  <c:v>10/26/2012</c:v>
                </c:pt>
                <c:pt idx="146">
                  <c:v>10/26/2012</c:v>
                </c:pt>
                <c:pt idx="147">
                  <c:v>10/26/2012</c:v>
                </c:pt>
                <c:pt idx="148">
                  <c:v>10/26/2012</c:v>
                </c:pt>
                <c:pt idx="149">
                  <c:v>10/26/2012</c:v>
                </c:pt>
                <c:pt idx="150">
                  <c:v>10/26/2012</c:v>
                </c:pt>
                <c:pt idx="151">
                  <c:v>10/26/2012</c:v>
                </c:pt>
                <c:pt idx="152">
                  <c:v>10/26/2012</c:v>
                </c:pt>
                <c:pt idx="153">
                  <c:v>10/26/2012</c:v>
                </c:pt>
                <c:pt idx="154">
                  <c:v>10/26/2012</c:v>
                </c:pt>
                <c:pt idx="155">
                  <c:v>10/26/2012</c:v>
                </c:pt>
                <c:pt idx="156">
                  <c:v>10/26/2012</c:v>
                </c:pt>
                <c:pt idx="157">
                  <c:v>10/26/2012</c:v>
                </c:pt>
                <c:pt idx="158">
                  <c:v>10/26/2012</c:v>
                </c:pt>
                <c:pt idx="159">
                  <c:v>10/26/2012</c:v>
                </c:pt>
                <c:pt idx="160">
                  <c:v>10/26/2012</c:v>
                </c:pt>
                <c:pt idx="161">
                  <c:v>10/26/2012</c:v>
                </c:pt>
                <c:pt idx="162">
                  <c:v>10/26/2012</c:v>
                </c:pt>
                <c:pt idx="163">
                  <c:v>10/26/2012</c:v>
                </c:pt>
                <c:pt idx="164">
                  <c:v>10/26/2012</c:v>
                </c:pt>
                <c:pt idx="165">
                  <c:v>10/26/2012</c:v>
                </c:pt>
                <c:pt idx="166">
                  <c:v>10/26/2012</c:v>
                </c:pt>
                <c:pt idx="167">
                  <c:v>10/26/2012</c:v>
                </c:pt>
                <c:pt idx="168">
                  <c:v>10/26/2012</c:v>
                </c:pt>
                <c:pt idx="169">
                  <c:v>10/26/2012</c:v>
                </c:pt>
                <c:pt idx="170">
                  <c:v>10/26/2012</c:v>
                </c:pt>
                <c:pt idx="171">
                  <c:v>10/26/2012</c:v>
                </c:pt>
                <c:pt idx="172">
                  <c:v>10/26/2012</c:v>
                </c:pt>
                <c:pt idx="173">
                  <c:v>10/26/2012</c:v>
                </c:pt>
                <c:pt idx="174">
                  <c:v>10/26/2012</c:v>
                </c:pt>
                <c:pt idx="175">
                  <c:v>10/26/2012</c:v>
                </c:pt>
                <c:pt idx="176">
                  <c:v>10/26/2012</c:v>
                </c:pt>
                <c:pt idx="177">
                  <c:v>10/26/2012</c:v>
                </c:pt>
                <c:pt idx="178">
                  <c:v>10/26/2012</c:v>
                </c:pt>
                <c:pt idx="179">
                  <c:v>10/26/2012</c:v>
                </c:pt>
                <c:pt idx="180">
                  <c:v>10/26/2012</c:v>
                </c:pt>
                <c:pt idx="181">
                  <c:v>10/26/2012</c:v>
                </c:pt>
                <c:pt idx="182">
                  <c:v>10/26/2012</c:v>
                </c:pt>
                <c:pt idx="183">
                  <c:v>10/26/2012</c:v>
                </c:pt>
                <c:pt idx="184">
                  <c:v>10/26/2012</c:v>
                </c:pt>
                <c:pt idx="185">
                  <c:v>10/26/2012</c:v>
                </c:pt>
                <c:pt idx="186">
                  <c:v>10/26/2012</c:v>
                </c:pt>
                <c:pt idx="187">
                  <c:v>10/26/2012</c:v>
                </c:pt>
                <c:pt idx="188">
                  <c:v>10/26/2012</c:v>
                </c:pt>
                <c:pt idx="189">
                  <c:v>10/26/2012</c:v>
                </c:pt>
                <c:pt idx="190">
                  <c:v>10/26/2012</c:v>
                </c:pt>
                <c:pt idx="191">
                  <c:v>10/26/2012</c:v>
                </c:pt>
                <c:pt idx="192">
                  <c:v>10/26/2012</c:v>
                </c:pt>
                <c:pt idx="193">
                  <c:v>10/26/2012</c:v>
                </c:pt>
                <c:pt idx="194">
                  <c:v>10/27/2012</c:v>
                </c:pt>
                <c:pt idx="195">
                  <c:v>10/27/2012</c:v>
                </c:pt>
                <c:pt idx="196">
                  <c:v>10/27/2012</c:v>
                </c:pt>
                <c:pt idx="197">
                  <c:v>10/27/2012</c:v>
                </c:pt>
                <c:pt idx="198">
                  <c:v>10/27/2012</c:v>
                </c:pt>
                <c:pt idx="199">
                  <c:v>10/27/2012</c:v>
                </c:pt>
                <c:pt idx="200">
                  <c:v>10/27/2012</c:v>
                </c:pt>
                <c:pt idx="201">
                  <c:v>10/27/2012</c:v>
                </c:pt>
                <c:pt idx="202">
                  <c:v>10/27/2012</c:v>
                </c:pt>
                <c:pt idx="203">
                  <c:v>10/27/2012</c:v>
                </c:pt>
                <c:pt idx="204">
                  <c:v>10/27/2012</c:v>
                </c:pt>
                <c:pt idx="205">
                  <c:v>10/27/2012</c:v>
                </c:pt>
                <c:pt idx="206">
                  <c:v>10/27/2012</c:v>
                </c:pt>
                <c:pt idx="207">
                  <c:v>10/27/2012</c:v>
                </c:pt>
                <c:pt idx="208">
                  <c:v>10/27/2012</c:v>
                </c:pt>
                <c:pt idx="209">
                  <c:v>10/27/2012</c:v>
                </c:pt>
                <c:pt idx="210">
                  <c:v>10/27/2012</c:v>
                </c:pt>
                <c:pt idx="211">
                  <c:v>10/27/2012</c:v>
                </c:pt>
                <c:pt idx="212">
                  <c:v>10/27/2012</c:v>
                </c:pt>
                <c:pt idx="213">
                  <c:v>10/27/2012</c:v>
                </c:pt>
                <c:pt idx="214">
                  <c:v>10/27/2012</c:v>
                </c:pt>
                <c:pt idx="215">
                  <c:v>10/27/2012</c:v>
                </c:pt>
                <c:pt idx="216">
                  <c:v>10/27/2012</c:v>
                </c:pt>
                <c:pt idx="217">
                  <c:v>10/27/2012</c:v>
                </c:pt>
                <c:pt idx="218">
                  <c:v>10/27/2012</c:v>
                </c:pt>
                <c:pt idx="219">
                  <c:v>10/27/2012</c:v>
                </c:pt>
                <c:pt idx="220">
                  <c:v>10/27/2012</c:v>
                </c:pt>
                <c:pt idx="221">
                  <c:v>10/27/2012</c:v>
                </c:pt>
                <c:pt idx="222">
                  <c:v>10/27/2012</c:v>
                </c:pt>
                <c:pt idx="223">
                  <c:v>10/27/2012</c:v>
                </c:pt>
                <c:pt idx="224">
                  <c:v>10/27/2012</c:v>
                </c:pt>
                <c:pt idx="225">
                  <c:v>10/27/2012</c:v>
                </c:pt>
                <c:pt idx="226">
                  <c:v>10/27/2012</c:v>
                </c:pt>
                <c:pt idx="227">
                  <c:v>10/27/2012</c:v>
                </c:pt>
                <c:pt idx="228">
                  <c:v>10/27/2012</c:v>
                </c:pt>
                <c:pt idx="229">
                  <c:v>10/27/2012</c:v>
                </c:pt>
                <c:pt idx="230">
                  <c:v>10/27/2012</c:v>
                </c:pt>
                <c:pt idx="231">
                  <c:v>10/27/2012</c:v>
                </c:pt>
                <c:pt idx="232">
                  <c:v>10/27/2012</c:v>
                </c:pt>
                <c:pt idx="233">
                  <c:v>10/27/2012</c:v>
                </c:pt>
                <c:pt idx="234">
                  <c:v>10/27/2012</c:v>
                </c:pt>
                <c:pt idx="235">
                  <c:v>10/27/2012</c:v>
                </c:pt>
                <c:pt idx="236">
                  <c:v>10/27/2012</c:v>
                </c:pt>
                <c:pt idx="237">
                  <c:v>10/27/2012</c:v>
                </c:pt>
                <c:pt idx="238">
                  <c:v>10/27/2012</c:v>
                </c:pt>
                <c:pt idx="239">
                  <c:v>10/27/2012</c:v>
                </c:pt>
                <c:pt idx="240">
                  <c:v>10/27/2012</c:v>
                </c:pt>
                <c:pt idx="241">
                  <c:v>10/27/2012</c:v>
                </c:pt>
                <c:pt idx="242">
                  <c:v>10/27/2012</c:v>
                </c:pt>
                <c:pt idx="243">
                  <c:v>10/27/2012</c:v>
                </c:pt>
                <c:pt idx="244">
                  <c:v>10/27/2012</c:v>
                </c:pt>
                <c:pt idx="245">
                  <c:v>10/27/2012</c:v>
                </c:pt>
                <c:pt idx="246">
                  <c:v>10/27/2012</c:v>
                </c:pt>
                <c:pt idx="247">
                  <c:v>10/27/2012</c:v>
                </c:pt>
                <c:pt idx="248">
                  <c:v>10/27/2012</c:v>
                </c:pt>
                <c:pt idx="249">
                  <c:v>10/27/2012</c:v>
                </c:pt>
                <c:pt idx="250">
                  <c:v>10/27/2012</c:v>
                </c:pt>
                <c:pt idx="251">
                  <c:v>10/27/2012</c:v>
                </c:pt>
                <c:pt idx="252">
                  <c:v>10/27/2012</c:v>
                </c:pt>
                <c:pt idx="253">
                  <c:v>10/27/2012</c:v>
                </c:pt>
                <c:pt idx="254">
                  <c:v>10/27/2012</c:v>
                </c:pt>
                <c:pt idx="255">
                  <c:v>10/27/2012</c:v>
                </c:pt>
                <c:pt idx="256">
                  <c:v>10/27/2012</c:v>
                </c:pt>
                <c:pt idx="257">
                  <c:v>10/27/2012</c:v>
                </c:pt>
                <c:pt idx="258">
                  <c:v>10/27/2012</c:v>
                </c:pt>
                <c:pt idx="259">
                  <c:v>10/27/2012</c:v>
                </c:pt>
                <c:pt idx="260">
                  <c:v>10/27/2012</c:v>
                </c:pt>
                <c:pt idx="261">
                  <c:v>10/27/2012</c:v>
                </c:pt>
                <c:pt idx="262">
                  <c:v>10/27/2012</c:v>
                </c:pt>
                <c:pt idx="263">
                  <c:v>10/27/2012</c:v>
                </c:pt>
                <c:pt idx="264">
                  <c:v>10/27/2012</c:v>
                </c:pt>
                <c:pt idx="265">
                  <c:v>10/27/2012</c:v>
                </c:pt>
                <c:pt idx="266">
                  <c:v>10/27/2012</c:v>
                </c:pt>
                <c:pt idx="267">
                  <c:v>10/27/2012</c:v>
                </c:pt>
                <c:pt idx="268">
                  <c:v>10/27/2012</c:v>
                </c:pt>
                <c:pt idx="269">
                  <c:v>10/27/2012</c:v>
                </c:pt>
                <c:pt idx="270">
                  <c:v>10/27/2012</c:v>
                </c:pt>
                <c:pt idx="271">
                  <c:v>10/27/2012</c:v>
                </c:pt>
                <c:pt idx="272">
                  <c:v>10/27/2012</c:v>
                </c:pt>
                <c:pt idx="273">
                  <c:v>10/27/2012</c:v>
                </c:pt>
                <c:pt idx="274">
                  <c:v>10/27/2012</c:v>
                </c:pt>
                <c:pt idx="275">
                  <c:v>10/27/2012</c:v>
                </c:pt>
                <c:pt idx="276">
                  <c:v>10/27/2012</c:v>
                </c:pt>
                <c:pt idx="277">
                  <c:v>10/27/2012</c:v>
                </c:pt>
                <c:pt idx="278">
                  <c:v>10/27/2012</c:v>
                </c:pt>
                <c:pt idx="279">
                  <c:v>10/27/2012</c:v>
                </c:pt>
                <c:pt idx="280">
                  <c:v>10/27/2012</c:v>
                </c:pt>
                <c:pt idx="281">
                  <c:v>10/27/2012</c:v>
                </c:pt>
                <c:pt idx="282">
                  <c:v>10/27/2012</c:v>
                </c:pt>
                <c:pt idx="283">
                  <c:v>10/27/2012</c:v>
                </c:pt>
                <c:pt idx="284">
                  <c:v>10/27/2012</c:v>
                </c:pt>
                <c:pt idx="285">
                  <c:v>10/27/2012</c:v>
                </c:pt>
                <c:pt idx="286">
                  <c:v>10/27/2012</c:v>
                </c:pt>
                <c:pt idx="287">
                  <c:v>10/27/2012</c:v>
                </c:pt>
                <c:pt idx="288">
                  <c:v>10/27/2012</c:v>
                </c:pt>
                <c:pt idx="289">
                  <c:v>10/27/2012</c:v>
                </c:pt>
                <c:pt idx="290">
                  <c:v>10/28/2012</c:v>
                </c:pt>
                <c:pt idx="291">
                  <c:v>10/28/2012</c:v>
                </c:pt>
                <c:pt idx="292">
                  <c:v>10/28/2012</c:v>
                </c:pt>
                <c:pt idx="293">
                  <c:v>10/28/2012</c:v>
                </c:pt>
                <c:pt idx="294">
                  <c:v>10/28/2012</c:v>
                </c:pt>
                <c:pt idx="295">
                  <c:v>10/28/2012</c:v>
                </c:pt>
                <c:pt idx="296">
                  <c:v>10/28/2012</c:v>
                </c:pt>
                <c:pt idx="297">
                  <c:v>10/28/2012</c:v>
                </c:pt>
                <c:pt idx="298">
                  <c:v>10/28/2012</c:v>
                </c:pt>
                <c:pt idx="299">
                  <c:v>10/28/2012</c:v>
                </c:pt>
                <c:pt idx="300">
                  <c:v>10/28/2012</c:v>
                </c:pt>
                <c:pt idx="301">
                  <c:v>10/28/2012</c:v>
                </c:pt>
                <c:pt idx="302">
                  <c:v>10/28/2012</c:v>
                </c:pt>
                <c:pt idx="303">
                  <c:v>10/28/2012</c:v>
                </c:pt>
                <c:pt idx="304">
                  <c:v>10/28/2012</c:v>
                </c:pt>
                <c:pt idx="305">
                  <c:v>10/28/2012</c:v>
                </c:pt>
                <c:pt idx="306">
                  <c:v>10/28/2012</c:v>
                </c:pt>
                <c:pt idx="307">
                  <c:v>10/28/2012</c:v>
                </c:pt>
                <c:pt idx="308">
                  <c:v>10/28/2012</c:v>
                </c:pt>
                <c:pt idx="309">
                  <c:v>10/28/2012</c:v>
                </c:pt>
                <c:pt idx="310">
                  <c:v>10/28/2012</c:v>
                </c:pt>
                <c:pt idx="311">
                  <c:v>10/28/2012</c:v>
                </c:pt>
                <c:pt idx="312">
                  <c:v>10/28/2012</c:v>
                </c:pt>
                <c:pt idx="313">
                  <c:v>10/28/2012</c:v>
                </c:pt>
                <c:pt idx="314">
                  <c:v>10/28/2012</c:v>
                </c:pt>
                <c:pt idx="315">
                  <c:v>10/28/2012</c:v>
                </c:pt>
                <c:pt idx="316">
                  <c:v>10/28/2012</c:v>
                </c:pt>
                <c:pt idx="317">
                  <c:v>10/28/2012</c:v>
                </c:pt>
                <c:pt idx="318">
                  <c:v>10/28/2012</c:v>
                </c:pt>
                <c:pt idx="319">
                  <c:v>10/28/2012</c:v>
                </c:pt>
                <c:pt idx="320">
                  <c:v>10/28/2012</c:v>
                </c:pt>
                <c:pt idx="321">
                  <c:v>10/28/2012</c:v>
                </c:pt>
                <c:pt idx="322">
                  <c:v>10/28/2012</c:v>
                </c:pt>
                <c:pt idx="323">
                  <c:v>10/28/2012</c:v>
                </c:pt>
                <c:pt idx="324">
                  <c:v>10/28/2012</c:v>
                </c:pt>
                <c:pt idx="325">
                  <c:v>10/28/2012</c:v>
                </c:pt>
                <c:pt idx="326">
                  <c:v>10/28/2012</c:v>
                </c:pt>
                <c:pt idx="327">
                  <c:v>10/28/2012</c:v>
                </c:pt>
                <c:pt idx="328">
                  <c:v>10/28/2012</c:v>
                </c:pt>
                <c:pt idx="329">
                  <c:v>10/28/2012</c:v>
                </c:pt>
                <c:pt idx="330">
                  <c:v>10/28/2012</c:v>
                </c:pt>
                <c:pt idx="331">
                  <c:v>10/28/2012</c:v>
                </c:pt>
                <c:pt idx="332">
                  <c:v>10/28/2012</c:v>
                </c:pt>
                <c:pt idx="333">
                  <c:v>10/28/2012</c:v>
                </c:pt>
                <c:pt idx="334">
                  <c:v>10/28/2012</c:v>
                </c:pt>
                <c:pt idx="335">
                  <c:v>10/28/2012</c:v>
                </c:pt>
                <c:pt idx="336">
                  <c:v>10/28/2012</c:v>
                </c:pt>
                <c:pt idx="337">
                  <c:v>10/28/2012</c:v>
                </c:pt>
                <c:pt idx="338">
                  <c:v>10/28/2012</c:v>
                </c:pt>
                <c:pt idx="339">
                  <c:v>10/28/2012</c:v>
                </c:pt>
                <c:pt idx="340">
                  <c:v>10/28/2012</c:v>
                </c:pt>
                <c:pt idx="341">
                  <c:v>10/28/2012</c:v>
                </c:pt>
                <c:pt idx="342">
                  <c:v>10/28/2012</c:v>
                </c:pt>
                <c:pt idx="343">
                  <c:v>10/28/2012</c:v>
                </c:pt>
                <c:pt idx="344">
                  <c:v>10/28/2012</c:v>
                </c:pt>
                <c:pt idx="345">
                  <c:v>10/28/2012</c:v>
                </c:pt>
                <c:pt idx="346">
                  <c:v>10/28/2012</c:v>
                </c:pt>
                <c:pt idx="347">
                  <c:v>10/28/2012</c:v>
                </c:pt>
                <c:pt idx="348">
                  <c:v>10/28/2012</c:v>
                </c:pt>
                <c:pt idx="349">
                  <c:v>10/28/2012</c:v>
                </c:pt>
                <c:pt idx="350">
                  <c:v>10/28/2012</c:v>
                </c:pt>
                <c:pt idx="351">
                  <c:v>10/28/2012</c:v>
                </c:pt>
                <c:pt idx="352">
                  <c:v>10/28/2012</c:v>
                </c:pt>
                <c:pt idx="353">
                  <c:v>10/28/2012</c:v>
                </c:pt>
                <c:pt idx="354">
                  <c:v>10/28/2012</c:v>
                </c:pt>
                <c:pt idx="355">
                  <c:v>10/28/2012</c:v>
                </c:pt>
                <c:pt idx="356">
                  <c:v>10/28/2012</c:v>
                </c:pt>
                <c:pt idx="357">
                  <c:v>10/28/2012</c:v>
                </c:pt>
                <c:pt idx="358">
                  <c:v>10/28/2012</c:v>
                </c:pt>
                <c:pt idx="359">
                  <c:v>10/28/2012</c:v>
                </c:pt>
                <c:pt idx="360">
                  <c:v>10/28/2012</c:v>
                </c:pt>
                <c:pt idx="361">
                  <c:v>10/28/2012</c:v>
                </c:pt>
                <c:pt idx="362">
                  <c:v>10/28/2012</c:v>
                </c:pt>
                <c:pt idx="363">
                  <c:v>10/28/2012</c:v>
                </c:pt>
                <c:pt idx="364">
                  <c:v>10/28/2012</c:v>
                </c:pt>
                <c:pt idx="365">
                  <c:v>10/28/2012</c:v>
                </c:pt>
                <c:pt idx="366">
                  <c:v>10/28/2012</c:v>
                </c:pt>
                <c:pt idx="367">
                  <c:v>10/28/2012</c:v>
                </c:pt>
                <c:pt idx="368">
                  <c:v>10/28/2012</c:v>
                </c:pt>
                <c:pt idx="369">
                  <c:v>10/28/2012</c:v>
                </c:pt>
                <c:pt idx="370">
                  <c:v>10/28/2012</c:v>
                </c:pt>
                <c:pt idx="371">
                  <c:v>10/28/2012</c:v>
                </c:pt>
                <c:pt idx="372">
                  <c:v>10/28/2012</c:v>
                </c:pt>
                <c:pt idx="373">
                  <c:v>10/28/2012</c:v>
                </c:pt>
                <c:pt idx="374">
                  <c:v>10/28/2012</c:v>
                </c:pt>
                <c:pt idx="375">
                  <c:v>10/28/2012</c:v>
                </c:pt>
                <c:pt idx="376">
                  <c:v>10/28/2012</c:v>
                </c:pt>
                <c:pt idx="377">
                  <c:v>10/28/2012</c:v>
                </c:pt>
                <c:pt idx="378">
                  <c:v>10/28/2012</c:v>
                </c:pt>
                <c:pt idx="379">
                  <c:v>10/28/2012</c:v>
                </c:pt>
                <c:pt idx="380">
                  <c:v>10/28/2012</c:v>
                </c:pt>
                <c:pt idx="381">
                  <c:v>10/28/2012</c:v>
                </c:pt>
                <c:pt idx="382">
                  <c:v>10/28/2012</c:v>
                </c:pt>
                <c:pt idx="383">
                  <c:v>10/28/2012</c:v>
                </c:pt>
                <c:pt idx="384">
                  <c:v>10/28/2012</c:v>
                </c:pt>
                <c:pt idx="385">
                  <c:v>10/28/2012</c:v>
                </c:pt>
                <c:pt idx="386">
                  <c:v>10/29/2012</c:v>
                </c:pt>
                <c:pt idx="387">
                  <c:v>10/29/2012</c:v>
                </c:pt>
                <c:pt idx="388">
                  <c:v>10/29/2012</c:v>
                </c:pt>
                <c:pt idx="389">
                  <c:v>10/29/2012</c:v>
                </c:pt>
                <c:pt idx="390">
                  <c:v>10/29/2012</c:v>
                </c:pt>
                <c:pt idx="391">
                  <c:v>10/29/2012</c:v>
                </c:pt>
                <c:pt idx="392">
                  <c:v>10/29/2012</c:v>
                </c:pt>
                <c:pt idx="393">
                  <c:v>10/29/2012</c:v>
                </c:pt>
                <c:pt idx="394">
                  <c:v>10/29/2012</c:v>
                </c:pt>
                <c:pt idx="395">
                  <c:v>10/29/2012</c:v>
                </c:pt>
                <c:pt idx="396">
                  <c:v>10/29/2012</c:v>
                </c:pt>
                <c:pt idx="397">
                  <c:v>10/29/2012</c:v>
                </c:pt>
                <c:pt idx="398">
                  <c:v>10/29/2012</c:v>
                </c:pt>
                <c:pt idx="399">
                  <c:v>10/29/2012</c:v>
                </c:pt>
                <c:pt idx="400">
                  <c:v>10/29/2012</c:v>
                </c:pt>
                <c:pt idx="401">
                  <c:v>10/29/2012</c:v>
                </c:pt>
                <c:pt idx="402">
                  <c:v>10/29/2012</c:v>
                </c:pt>
                <c:pt idx="403">
                  <c:v>10/29/2012</c:v>
                </c:pt>
                <c:pt idx="404">
                  <c:v>10/29/2012</c:v>
                </c:pt>
                <c:pt idx="405">
                  <c:v>10/29/2012</c:v>
                </c:pt>
                <c:pt idx="406">
                  <c:v>10/29/2012</c:v>
                </c:pt>
                <c:pt idx="407">
                  <c:v>10/29/2012</c:v>
                </c:pt>
                <c:pt idx="408">
                  <c:v>10/29/2012</c:v>
                </c:pt>
                <c:pt idx="409">
                  <c:v>10/29/2012</c:v>
                </c:pt>
                <c:pt idx="410">
                  <c:v>10/29/2012</c:v>
                </c:pt>
                <c:pt idx="411">
                  <c:v>10/29/2012</c:v>
                </c:pt>
                <c:pt idx="412">
                  <c:v>10/29/2012</c:v>
                </c:pt>
                <c:pt idx="413">
                  <c:v>10/29/2012</c:v>
                </c:pt>
                <c:pt idx="414">
                  <c:v>10/29/2012</c:v>
                </c:pt>
                <c:pt idx="415">
                  <c:v>10/29/2012</c:v>
                </c:pt>
                <c:pt idx="416">
                  <c:v>10/29/2012</c:v>
                </c:pt>
                <c:pt idx="417">
                  <c:v>10/29/2012</c:v>
                </c:pt>
                <c:pt idx="418">
                  <c:v>10/29/2012</c:v>
                </c:pt>
                <c:pt idx="419">
                  <c:v>10/29/2012</c:v>
                </c:pt>
                <c:pt idx="420">
                  <c:v>10/29/2012</c:v>
                </c:pt>
                <c:pt idx="421">
                  <c:v>10/29/2012</c:v>
                </c:pt>
                <c:pt idx="422">
                  <c:v>10/29/2012</c:v>
                </c:pt>
                <c:pt idx="423">
                  <c:v>10/29/2012</c:v>
                </c:pt>
                <c:pt idx="424">
                  <c:v>10/29/2012</c:v>
                </c:pt>
                <c:pt idx="425">
                  <c:v>10/29/2012</c:v>
                </c:pt>
                <c:pt idx="426">
                  <c:v>10/29/2012</c:v>
                </c:pt>
                <c:pt idx="427">
                  <c:v>10/29/2012</c:v>
                </c:pt>
                <c:pt idx="428">
                  <c:v>10/29/2012</c:v>
                </c:pt>
                <c:pt idx="429">
                  <c:v>10/29/2012</c:v>
                </c:pt>
                <c:pt idx="430">
                  <c:v>10/29/2012</c:v>
                </c:pt>
                <c:pt idx="431">
                  <c:v>10/29/2012</c:v>
                </c:pt>
                <c:pt idx="432">
                  <c:v>10/29/2012</c:v>
                </c:pt>
                <c:pt idx="433">
                  <c:v>10/29/2012</c:v>
                </c:pt>
                <c:pt idx="434">
                  <c:v>10/29/2012</c:v>
                </c:pt>
                <c:pt idx="435">
                  <c:v>10/29/2012</c:v>
                </c:pt>
                <c:pt idx="436">
                  <c:v>10/29/2012</c:v>
                </c:pt>
                <c:pt idx="437">
                  <c:v>10/29/2012</c:v>
                </c:pt>
                <c:pt idx="438">
                  <c:v>10/29/2012</c:v>
                </c:pt>
                <c:pt idx="439">
                  <c:v>10/29/2012</c:v>
                </c:pt>
                <c:pt idx="440">
                  <c:v>10/29/2012</c:v>
                </c:pt>
                <c:pt idx="441">
                  <c:v>10/29/2012</c:v>
                </c:pt>
                <c:pt idx="442">
                  <c:v>10/29/2012</c:v>
                </c:pt>
                <c:pt idx="443">
                  <c:v>10/29/2012</c:v>
                </c:pt>
                <c:pt idx="444">
                  <c:v>10/29/2012</c:v>
                </c:pt>
                <c:pt idx="445">
                  <c:v>10/29/2012</c:v>
                </c:pt>
                <c:pt idx="446">
                  <c:v>10/29/2012</c:v>
                </c:pt>
                <c:pt idx="447">
                  <c:v>10/29/2012</c:v>
                </c:pt>
                <c:pt idx="448">
                  <c:v>10/29/2012</c:v>
                </c:pt>
                <c:pt idx="449">
                  <c:v>10/29/2012</c:v>
                </c:pt>
                <c:pt idx="450">
                  <c:v>10/29/2012</c:v>
                </c:pt>
                <c:pt idx="451">
                  <c:v>10/29/2012</c:v>
                </c:pt>
                <c:pt idx="452">
                  <c:v>10/29/2012</c:v>
                </c:pt>
                <c:pt idx="453">
                  <c:v>10/29/2012</c:v>
                </c:pt>
                <c:pt idx="454">
                  <c:v>10/29/2012</c:v>
                </c:pt>
                <c:pt idx="455">
                  <c:v>10/29/2012</c:v>
                </c:pt>
                <c:pt idx="456">
                  <c:v>10/29/2012</c:v>
                </c:pt>
                <c:pt idx="457">
                  <c:v>10/29/2012</c:v>
                </c:pt>
                <c:pt idx="458">
                  <c:v>10/29/2012</c:v>
                </c:pt>
                <c:pt idx="459">
                  <c:v>10/29/2012</c:v>
                </c:pt>
                <c:pt idx="460">
                  <c:v>10/29/2012</c:v>
                </c:pt>
                <c:pt idx="461">
                  <c:v>10/29/2012</c:v>
                </c:pt>
                <c:pt idx="462">
                  <c:v>10/29/2012</c:v>
                </c:pt>
                <c:pt idx="463">
                  <c:v>10/29/2012</c:v>
                </c:pt>
                <c:pt idx="464">
                  <c:v>10/29/2012</c:v>
                </c:pt>
                <c:pt idx="465">
                  <c:v>10/29/2012</c:v>
                </c:pt>
                <c:pt idx="466">
                  <c:v>10/29/2012</c:v>
                </c:pt>
                <c:pt idx="467">
                  <c:v>10/29/2012</c:v>
                </c:pt>
                <c:pt idx="468">
                  <c:v>10/29/2012</c:v>
                </c:pt>
                <c:pt idx="469">
                  <c:v>10/29/2012</c:v>
                </c:pt>
                <c:pt idx="470">
                  <c:v>10/29/2012</c:v>
                </c:pt>
                <c:pt idx="471">
                  <c:v>10/29/2012</c:v>
                </c:pt>
                <c:pt idx="472">
                  <c:v>10/29/2012</c:v>
                </c:pt>
                <c:pt idx="473">
                  <c:v>10/29/2012</c:v>
                </c:pt>
                <c:pt idx="474">
                  <c:v>10/29/2012</c:v>
                </c:pt>
                <c:pt idx="475">
                  <c:v>10/29/2012</c:v>
                </c:pt>
                <c:pt idx="476">
                  <c:v>10/29/2012</c:v>
                </c:pt>
                <c:pt idx="477">
                  <c:v>10/29/2012</c:v>
                </c:pt>
                <c:pt idx="478">
                  <c:v>10/29/2012</c:v>
                </c:pt>
                <c:pt idx="479">
                  <c:v>10/29/2012</c:v>
                </c:pt>
                <c:pt idx="480">
                  <c:v>10/29/2012</c:v>
                </c:pt>
                <c:pt idx="481">
                  <c:v>10/29/2012</c:v>
                </c:pt>
                <c:pt idx="482">
                  <c:v>10/30/2012</c:v>
                </c:pt>
                <c:pt idx="483">
                  <c:v>10/30/2012</c:v>
                </c:pt>
                <c:pt idx="484">
                  <c:v>10/30/2012</c:v>
                </c:pt>
                <c:pt idx="485">
                  <c:v>10/30/2012</c:v>
                </c:pt>
                <c:pt idx="486">
                  <c:v>10/30/2012</c:v>
                </c:pt>
                <c:pt idx="487">
                  <c:v>10/30/2012</c:v>
                </c:pt>
                <c:pt idx="488">
                  <c:v>10/30/2012</c:v>
                </c:pt>
                <c:pt idx="489">
                  <c:v>10/30/2012</c:v>
                </c:pt>
                <c:pt idx="490">
                  <c:v>10/30/2012</c:v>
                </c:pt>
                <c:pt idx="491">
                  <c:v>10/30/2012</c:v>
                </c:pt>
                <c:pt idx="492">
                  <c:v>10/30/2012</c:v>
                </c:pt>
                <c:pt idx="493">
                  <c:v>10/30/2012</c:v>
                </c:pt>
                <c:pt idx="494">
                  <c:v>10/30/2012</c:v>
                </c:pt>
                <c:pt idx="495">
                  <c:v>10/30/2012</c:v>
                </c:pt>
                <c:pt idx="496">
                  <c:v>10/30/2012</c:v>
                </c:pt>
                <c:pt idx="497">
                  <c:v>10/30/2012</c:v>
                </c:pt>
                <c:pt idx="498">
                  <c:v>10/30/2012</c:v>
                </c:pt>
                <c:pt idx="499">
                  <c:v>10/30/2012</c:v>
                </c:pt>
                <c:pt idx="500">
                  <c:v>10/30/2012</c:v>
                </c:pt>
                <c:pt idx="501">
                  <c:v>10/30/2012</c:v>
                </c:pt>
                <c:pt idx="502">
                  <c:v>10/30/2012</c:v>
                </c:pt>
                <c:pt idx="503">
                  <c:v>10/30/2012</c:v>
                </c:pt>
                <c:pt idx="504">
                  <c:v>10/30/2012</c:v>
                </c:pt>
                <c:pt idx="505">
                  <c:v>10/30/2012</c:v>
                </c:pt>
                <c:pt idx="506">
                  <c:v>10/30/2012</c:v>
                </c:pt>
                <c:pt idx="507">
                  <c:v>10/30/2012</c:v>
                </c:pt>
                <c:pt idx="508">
                  <c:v>10/30/2012</c:v>
                </c:pt>
                <c:pt idx="509">
                  <c:v>10/30/2012</c:v>
                </c:pt>
                <c:pt idx="510">
                  <c:v>10/30/2012</c:v>
                </c:pt>
                <c:pt idx="511">
                  <c:v>10/30/2012</c:v>
                </c:pt>
                <c:pt idx="512">
                  <c:v>10/30/2012</c:v>
                </c:pt>
                <c:pt idx="513">
                  <c:v>10/30/2012</c:v>
                </c:pt>
                <c:pt idx="514">
                  <c:v>10/30/2012</c:v>
                </c:pt>
                <c:pt idx="515">
                  <c:v>10/30/2012</c:v>
                </c:pt>
                <c:pt idx="516">
                  <c:v>10/30/2012</c:v>
                </c:pt>
                <c:pt idx="517">
                  <c:v>10/30/2012</c:v>
                </c:pt>
                <c:pt idx="518">
                  <c:v>10/30/2012</c:v>
                </c:pt>
                <c:pt idx="519">
                  <c:v>10/30/2012</c:v>
                </c:pt>
                <c:pt idx="520">
                  <c:v>10/30/2012</c:v>
                </c:pt>
                <c:pt idx="521">
                  <c:v>10/30/2012</c:v>
                </c:pt>
                <c:pt idx="522">
                  <c:v>10/30/2012</c:v>
                </c:pt>
                <c:pt idx="523">
                  <c:v>10/30/2012</c:v>
                </c:pt>
                <c:pt idx="524">
                  <c:v>10/30/2012</c:v>
                </c:pt>
                <c:pt idx="525">
                  <c:v>10/30/2012</c:v>
                </c:pt>
                <c:pt idx="526">
                  <c:v>10/30/2012</c:v>
                </c:pt>
                <c:pt idx="527">
                  <c:v>10/30/2012</c:v>
                </c:pt>
                <c:pt idx="528">
                  <c:v>10/30/2012</c:v>
                </c:pt>
                <c:pt idx="529">
                  <c:v>10/30/2012</c:v>
                </c:pt>
                <c:pt idx="530">
                  <c:v>10/30/2012</c:v>
                </c:pt>
                <c:pt idx="531">
                  <c:v>10/30/2012</c:v>
                </c:pt>
                <c:pt idx="532">
                  <c:v>10/30/2012</c:v>
                </c:pt>
                <c:pt idx="533">
                  <c:v>10/30/2012</c:v>
                </c:pt>
                <c:pt idx="534">
                  <c:v>10/30/2012</c:v>
                </c:pt>
                <c:pt idx="535">
                  <c:v>10/30/2012</c:v>
                </c:pt>
                <c:pt idx="536">
                  <c:v>10/30/2012</c:v>
                </c:pt>
                <c:pt idx="537">
                  <c:v>10/30/2012</c:v>
                </c:pt>
                <c:pt idx="538">
                  <c:v>10/30/2012</c:v>
                </c:pt>
                <c:pt idx="539">
                  <c:v>10/30/2012</c:v>
                </c:pt>
                <c:pt idx="540">
                  <c:v>10/30/2012</c:v>
                </c:pt>
                <c:pt idx="541">
                  <c:v>10/30/2012</c:v>
                </c:pt>
                <c:pt idx="542">
                  <c:v>10/30/2012</c:v>
                </c:pt>
                <c:pt idx="543">
                  <c:v>10/30/2012</c:v>
                </c:pt>
                <c:pt idx="544">
                  <c:v>10/30/2012</c:v>
                </c:pt>
                <c:pt idx="545">
                  <c:v>10/30/2012</c:v>
                </c:pt>
                <c:pt idx="546">
                  <c:v>10/30/2012</c:v>
                </c:pt>
                <c:pt idx="547">
                  <c:v>10/30/2012</c:v>
                </c:pt>
                <c:pt idx="548">
                  <c:v>10/30/2012</c:v>
                </c:pt>
                <c:pt idx="549">
                  <c:v>10/30/2012</c:v>
                </c:pt>
                <c:pt idx="550">
                  <c:v>10/30/2012</c:v>
                </c:pt>
                <c:pt idx="551">
                  <c:v>10/30/2012</c:v>
                </c:pt>
                <c:pt idx="552">
                  <c:v>10/30/2012</c:v>
                </c:pt>
                <c:pt idx="553">
                  <c:v>10/30/2012</c:v>
                </c:pt>
                <c:pt idx="554">
                  <c:v>10/30/2012</c:v>
                </c:pt>
                <c:pt idx="555">
                  <c:v>10/30/2012</c:v>
                </c:pt>
                <c:pt idx="556">
                  <c:v>10/30/2012</c:v>
                </c:pt>
                <c:pt idx="557">
                  <c:v>10/30/2012</c:v>
                </c:pt>
                <c:pt idx="558">
                  <c:v>10/30/2012</c:v>
                </c:pt>
                <c:pt idx="559">
                  <c:v>10/30/2012</c:v>
                </c:pt>
                <c:pt idx="560">
                  <c:v>10/30/2012</c:v>
                </c:pt>
                <c:pt idx="561">
                  <c:v>10/30/2012</c:v>
                </c:pt>
                <c:pt idx="562">
                  <c:v>10/30/2012</c:v>
                </c:pt>
                <c:pt idx="563">
                  <c:v>10/30/2012</c:v>
                </c:pt>
                <c:pt idx="564">
                  <c:v>10/30/2012</c:v>
                </c:pt>
                <c:pt idx="565">
                  <c:v>10/30/2012</c:v>
                </c:pt>
                <c:pt idx="566">
                  <c:v>10/30/2012</c:v>
                </c:pt>
                <c:pt idx="567">
                  <c:v>10/30/2012</c:v>
                </c:pt>
                <c:pt idx="568">
                  <c:v>10/30/2012</c:v>
                </c:pt>
                <c:pt idx="569">
                  <c:v>10/30/2012</c:v>
                </c:pt>
                <c:pt idx="570">
                  <c:v>10/30/2012</c:v>
                </c:pt>
                <c:pt idx="571">
                  <c:v>10/30/2012</c:v>
                </c:pt>
                <c:pt idx="572">
                  <c:v>10/30/2012</c:v>
                </c:pt>
                <c:pt idx="573">
                  <c:v>10/30/2012</c:v>
                </c:pt>
                <c:pt idx="574">
                  <c:v>10/30/2012</c:v>
                </c:pt>
                <c:pt idx="575">
                  <c:v>10/30/2012</c:v>
                </c:pt>
                <c:pt idx="576">
                  <c:v>10/30/2012</c:v>
                </c:pt>
                <c:pt idx="577">
                  <c:v>10/30/2012</c:v>
                </c:pt>
                <c:pt idx="578">
                  <c:v>10/31/2012</c:v>
                </c:pt>
                <c:pt idx="579">
                  <c:v>10/31/2012</c:v>
                </c:pt>
                <c:pt idx="580">
                  <c:v>10/31/2012</c:v>
                </c:pt>
                <c:pt idx="581">
                  <c:v>10/31/2012</c:v>
                </c:pt>
                <c:pt idx="582">
                  <c:v>10/31/2012</c:v>
                </c:pt>
                <c:pt idx="583">
                  <c:v>10/31/2012</c:v>
                </c:pt>
                <c:pt idx="584">
                  <c:v>10/31/2012</c:v>
                </c:pt>
                <c:pt idx="585">
                  <c:v>10/31/2012</c:v>
                </c:pt>
                <c:pt idx="586">
                  <c:v>10/31/2012</c:v>
                </c:pt>
                <c:pt idx="587">
                  <c:v>10/31/2012</c:v>
                </c:pt>
                <c:pt idx="588">
                  <c:v>10/31/2012</c:v>
                </c:pt>
                <c:pt idx="589">
                  <c:v>10/31/2012</c:v>
                </c:pt>
                <c:pt idx="590">
                  <c:v>10/31/2012</c:v>
                </c:pt>
                <c:pt idx="591">
                  <c:v>10/31/2012</c:v>
                </c:pt>
                <c:pt idx="592">
                  <c:v>10/31/2012</c:v>
                </c:pt>
                <c:pt idx="593">
                  <c:v>10/31/2012</c:v>
                </c:pt>
                <c:pt idx="594">
                  <c:v>10/31/2012</c:v>
                </c:pt>
                <c:pt idx="595">
                  <c:v>10/31/2012</c:v>
                </c:pt>
                <c:pt idx="596">
                  <c:v>10/31/2012</c:v>
                </c:pt>
                <c:pt idx="597">
                  <c:v>10/31/2012</c:v>
                </c:pt>
                <c:pt idx="598">
                  <c:v>10/31/2012</c:v>
                </c:pt>
                <c:pt idx="599">
                  <c:v>10/31/2012</c:v>
                </c:pt>
                <c:pt idx="600">
                  <c:v>10/31/2012</c:v>
                </c:pt>
                <c:pt idx="601">
                  <c:v>10/31/2012</c:v>
                </c:pt>
                <c:pt idx="602">
                  <c:v>10/31/2012</c:v>
                </c:pt>
                <c:pt idx="603">
                  <c:v>10/31/2012</c:v>
                </c:pt>
                <c:pt idx="604">
                  <c:v>10/31/2012</c:v>
                </c:pt>
                <c:pt idx="605">
                  <c:v>10/31/2012</c:v>
                </c:pt>
                <c:pt idx="606">
                  <c:v>10/31/2012</c:v>
                </c:pt>
                <c:pt idx="607">
                  <c:v>10/31/2012</c:v>
                </c:pt>
                <c:pt idx="608">
                  <c:v>10/31/2012</c:v>
                </c:pt>
                <c:pt idx="609">
                  <c:v>10/31/2012</c:v>
                </c:pt>
                <c:pt idx="610">
                  <c:v>10/31/2012</c:v>
                </c:pt>
                <c:pt idx="611">
                  <c:v>10/31/2012</c:v>
                </c:pt>
                <c:pt idx="612">
                  <c:v>10/31/2012</c:v>
                </c:pt>
                <c:pt idx="613">
                  <c:v>10/31/2012</c:v>
                </c:pt>
                <c:pt idx="614">
                  <c:v>10/31/2012</c:v>
                </c:pt>
                <c:pt idx="615">
                  <c:v>10/31/2012</c:v>
                </c:pt>
                <c:pt idx="616">
                  <c:v>10/31/2012</c:v>
                </c:pt>
                <c:pt idx="617">
                  <c:v>10/31/2012</c:v>
                </c:pt>
                <c:pt idx="618">
                  <c:v>10/31/2012</c:v>
                </c:pt>
                <c:pt idx="619">
                  <c:v>10/31/2012</c:v>
                </c:pt>
                <c:pt idx="620">
                  <c:v>10/31/2012</c:v>
                </c:pt>
                <c:pt idx="621">
                  <c:v>10/31/2012</c:v>
                </c:pt>
                <c:pt idx="622">
                  <c:v>10/31/2012</c:v>
                </c:pt>
                <c:pt idx="623">
                  <c:v>10/31/2012</c:v>
                </c:pt>
                <c:pt idx="624">
                  <c:v>10/31/2012</c:v>
                </c:pt>
                <c:pt idx="625">
                  <c:v>10/31/2012</c:v>
                </c:pt>
                <c:pt idx="626">
                  <c:v>10/31/2012</c:v>
                </c:pt>
                <c:pt idx="627">
                  <c:v>10/31/2012</c:v>
                </c:pt>
                <c:pt idx="628">
                  <c:v>10/31/2012</c:v>
                </c:pt>
                <c:pt idx="629">
                  <c:v>10/31/2012</c:v>
                </c:pt>
                <c:pt idx="630">
                  <c:v>10/31/2012</c:v>
                </c:pt>
                <c:pt idx="631">
                  <c:v>10/31/2012</c:v>
                </c:pt>
                <c:pt idx="632">
                  <c:v>10/31/2012</c:v>
                </c:pt>
                <c:pt idx="633">
                  <c:v>10/31/2012</c:v>
                </c:pt>
                <c:pt idx="634">
                  <c:v>10/31/2012</c:v>
                </c:pt>
                <c:pt idx="635">
                  <c:v>10/31/2012</c:v>
                </c:pt>
                <c:pt idx="636">
                  <c:v>10/31/2012</c:v>
                </c:pt>
                <c:pt idx="637">
                  <c:v>10/31/2012</c:v>
                </c:pt>
                <c:pt idx="638">
                  <c:v>10/31/2012</c:v>
                </c:pt>
                <c:pt idx="639">
                  <c:v>10/31/2012</c:v>
                </c:pt>
                <c:pt idx="640">
                  <c:v>10/31/2012</c:v>
                </c:pt>
                <c:pt idx="641">
                  <c:v>10/31/2012</c:v>
                </c:pt>
                <c:pt idx="642">
                  <c:v>10/31/2012</c:v>
                </c:pt>
                <c:pt idx="643">
                  <c:v>10/31/2012</c:v>
                </c:pt>
                <c:pt idx="644">
                  <c:v>10/31/2012</c:v>
                </c:pt>
                <c:pt idx="645">
                  <c:v>10/31/2012</c:v>
                </c:pt>
                <c:pt idx="646">
                  <c:v>10/31/2012</c:v>
                </c:pt>
                <c:pt idx="647">
                  <c:v>10/31/2012</c:v>
                </c:pt>
                <c:pt idx="648">
                  <c:v>10/31/2012</c:v>
                </c:pt>
                <c:pt idx="649">
                  <c:v>10/31/2012</c:v>
                </c:pt>
                <c:pt idx="650">
                  <c:v>10/31/2012</c:v>
                </c:pt>
                <c:pt idx="651">
                  <c:v>10/31/2012</c:v>
                </c:pt>
                <c:pt idx="652">
                  <c:v>10/31/2012</c:v>
                </c:pt>
                <c:pt idx="653">
                  <c:v>10/31/2012</c:v>
                </c:pt>
                <c:pt idx="654">
                  <c:v>10/31/2012</c:v>
                </c:pt>
                <c:pt idx="655">
                  <c:v>10/31/2012</c:v>
                </c:pt>
                <c:pt idx="656">
                  <c:v>10/31/2012</c:v>
                </c:pt>
                <c:pt idx="657">
                  <c:v>10/31/2012</c:v>
                </c:pt>
                <c:pt idx="658">
                  <c:v>10/31/2012</c:v>
                </c:pt>
                <c:pt idx="659">
                  <c:v>10/31/2012</c:v>
                </c:pt>
                <c:pt idx="660">
                  <c:v>10/31/2012</c:v>
                </c:pt>
                <c:pt idx="661">
                  <c:v>10/31/2012</c:v>
                </c:pt>
                <c:pt idx="662">
                  <c:v>10/31/2012</c:v>
                </c:pt>
                <c:pt idx="663">
                  <c:v>10/31/2012</c:v>
                </c:pt>
                <c:pt idx="664">
                  <c:v>10/31/2012</c:v>
                </c:pt>
                <c:pt idx="665">
                  <c:v>10/31/2012</c:v>
                </c:pt>
                <c:pt idx="666">
                  <c:v>10/31/2012</c:v>
                </c:pt>
                <c:pt idx="667">
                  <c:v>10/31/2012</c:v>
                </c:pt>
                <c:pt idx="668">
                  <c:v>10/31/2012</c:v>
                </c:pt>
                <c:pt idx="669">
                  <c:v>10/31/2012</c:v>
                </c:pt>
                <c:pt idx="670">
                  <c:v>10/31/2012</c:v>
                </c:pt>
                <c:pt idx="671">
                  <c:v>10/31/2012</c:v>
                </c:pt>
                <c:pt idx="672">
                  <c:v>10/31/2012</c:v>
                </c:pt>
                <c:pt idx="673">
                  <c:v>10/31/2012</c:v>
                </c:pt>
                <c:pt idx="674">
                  <c:v>11/1/2012</c:v>
                </c:pt>
                <c:pt idx="675">
                  <c:v>11/1/2012</c:v>
                </c:pt>
                <c:pt idx="676">
                  <c:v>11/1/2012</c:v>
                </c:pt>
                <c:pt idx="677">
                  <c:v>11/1/2012</c:v>
                </c:pt>
                <c:pt idx="678">
                  <c:v>11/1/2012</c:v>
                </c:pt>
                <c:pt idx="679">
                  <c:v>11/1/2012</c:v>
                </c:pt>
                <c:pt idx="680">
                  <c:v>11/1/2012</c:v>
                </c:pt>
                <c:pt idx="681">
                  <c:v>11/1/2012</c:v>
                </c:pt>
                <c:pt idx="682">
                  <c:v>11/1/2012</c:v>
                </c:pt>
                <c:pt idx="683">
                  <c:v>11/1/2012</c:v>
                </c:pt>
                <c:pt idx="684">
                  <c:v>11/1/2012</c:v>
                </c:pt>
                <c:pt idx="685">
                  <c:v>11/1/2012</c:v>
                </c:pt>
                <c:pt idx="686">
                  <c:v>11/1/2012</c:v>
                </c:pt>
                <c:pt idx="687">
                  <c:v>11/1/2012</c:v>
                </c:pt>
                <c:pt idx="688">
                  <c:v>11/1/2012</c:v>
                </c:pt>
                <c:pt idx="689">
                  <c:v>11/1/2012</c:v>
                </c:pt>
                <c:pt idx="690">
                  <c:v>11/1/2012</c:v>
                </c:pt>
                <c:pt idx="691">
                  <c:v>11/1/2012</c:v>
                </c:pt>
                <c:pt idx="692">
                  <c:v>11/1/2012</c:v>
                </c:pt>
                <c:pt idx="693">
                  <c:v>11/1/2012</c:v>
                </c:pt>
                <c:pt idx="694">
                  <c:v>11/1/2012</c:v>
                </c:pt>
                <c:pt idx="695">
                  <c:v>11/1/2012</c:v>
                </c:pt>
                <c:pt idx="696">
                  <c:v>11/1/2012</c:v>
                </c:pt>
                <c:pt idx="697">
                  <c:v>11/1/2012</c:v>
                </c:pt>
                <c:pt idx="698">
                  <c:v>11/1/2012</c:v>
                </c:pt>
                <c:pt idx="699">
                  <c:v>11/1/2012</c:v>
                </c:pt>
                <c:pt idx="700">
                  <c:v>11/1/2012</c:v>
                </c:pt>
                <c:pt idx="701">
                  <c:v>11/1/2012</c:v>
                </c:pt>
                <c:pt idx="702">
                  <c:v>11/1/2012</c:v>
                </c:pt>
                <c:pt idx="703">
                  <c:v>11/1/2012</c:v>
                </c:pt>
                <c:pt idx="704">
                  <c:v>11/1/2012</c:v>
                </c:pt>
                <c:pt idx="705">
                  <c:v>11/1/2012</c:v>
                </c:pt>
                <c:pt idx="706">
                  <c:v>11/1/2012</c:v>
                </c:pt>
                <c:pt idx="707">
                  <c:v>11/1/2012</c:v>
                </c:pt>
                <c:pt idx="708">
                  <c:v>11/1/2012</c:v>
                </c:pt>
                <c:pt idx="709">
                  <c:v>11/1/2012</c:v>
                </c:pt>
                <c:pt idx="710">
                  <c:v>11/1/2012</c:v>
                </c:pt>
                <c:pt idx="711">
                  <c:v>11/1/2012</c:v>
                </c:pt>
                <c:pt idx="712">
                  <c:v>11/1/2012</c:v>
                </c:pt>
                <c:pt idx="713">
                  <c:v>11/1/2012</c:v>
                </c:pt>
                <c:pt idx="714">
                  <c:v>11/1/2012</c:v>
                </c:pt>
                <c:pt idx="715">
                  <c:v>11/1/2012</c:v>
                </c:pt>
                <c:pt idx="716">
                  <c:v>11/1/2012</c:v>
                </c:pt>
                <c:pt idx="717">
                  <c:v>11/1/2012</c:v>
                </c:pt>
                <c:pt idx="718">
                  <c:v>11/1/2012</c:v>
                </c:pt>
                <c:pt idx="719">
                  <c:v>11/1/2012</c:v>
                </c:pt>
                <c:pt idx="720">
                  <c:v>11/1/2012</c:v>
                </c:pt>
                <c:pt idx="721">
                  <c:v>11/1/2012</c:v>
                </c:pt>
                <c:pt idx="722">
                  <c:v>11/1/2012</c:v>
                </c:pt>
                <c:pt idx="723">
                  <c:v>11/1/2012</c:v>
                </c:pt>
                <c:pt idx="724">
                  <c:v>11/1/2012</c:v>
                </c:pt>
                <c:pt idx="725">
                  <c:v>11/1/2012</c:v>
                </c:pt>
                <c:pt idx="726">
                  <c:v>11/1/2012</c:v>
                </c:pt>
                <c:pt idx="727">
                  <c:v>11/1/2012</c:v>
                </c:pt>
                <c:pt idx="728">
                  <c:v>11/1/2012</c:v>
                </c:pt>
                <c:pt idx="729">
                  <c:v>11/1/2012</c:v>
                </c:pt>
                <c:pt idx="730">
                  <c:v>11/1/2012</c:v>
                </c:pt>
                <c:pt idx="731">
                  <c:v>11/1/2012</c:v>
                </c:pt>
                <c:pt idx="732">
                  <c:v>11/1/2012</c:v>
                </c:pt>
                <c:pt idx="733">
                  <c:v>11/1/2012</c:v>
                </c:pt>
                <c:pt idx="734">
                  <c:v>11/1/2012</c:v>
                </c:pt>
                <c:pt idx="735">
                  <c:v>11/1/2012</c:v>
                </c:pt>
                <c:pt idx="736">
                  <c:v>11/1/2012</c:v>
                </c:pt>
                <c:pt idx="737">
                  <c:v>11/1/2012</c:v>
                </c:pt>
                <c:pt idx="738">
                  <c:v>11/1/2012</c:v>
                </c:pt>
                <c:pt idx="739">
                  <c:v>11/1/2012</c:v>
                </c:pt>
                <c:pt idx="740">
                  <c:v>11/1/2012</c:v>
                </c:pt>
                <c:pt idx="741">
                  <c:v>11/1/2012</c:v>
                </c:pt>
                <c:pt idx="742">
                  <c:v>11/1/2012</c:v>
                </c:pt>
                <c:pt idx="743">
                  <c:v>11/1/2012</c:v>
                </c:pt>
                <c:pt idx="744">
                  <c:v>11/1/2012</c:v>
                </c:pt>
                <c:pt idx="745">
                  <c:v>11/1/2012</c:v>
                </c:pt>
                <c:pt idx="746">
                  <c:v>11/1/2012</c:v>
                </c:pt>
                <c:pt idx="747">
                  <c:v>11/1/2012</c:v>
                </c:pt>
                <c:pt idx="748">
                  <c:v>11/1/2012</c:v>
                </c:pt>
                <c:pt idx="749">
                  <c:v>11/1/2012</c:v>
                </c:pt>
                <c:pt idx="750">
                  <c:v>11/1/2012</c:v>
                </c:pt>
                <c:pt idx="751">
                  <c:v>11/1/2012</c:v>
                </c:pt>
                <c:pt idx="752">
                  <c:v>11/1/2012</c:v>
                </c:pt>
                <c:pt idx="753">
                  <c:v>11/1/2012</c:v>
                </c:pt>
                <c:pt idx="754">
                  <c:v>11/1/2012</c:v>
                </c:pt>
                <c:pt idx="755">
                  <c:v>11/1/2012</c:v>
                </c:pt>
                <c:pt idx="756">
                  <c:v>11/1/2012</c:v>
                </c:pt>
                <c:pt idx="757">
                  <c:v>11/1/2012</c:v>
                </c:pt>
                <c:pt idx="758">
                  <c:v>11/1/2012</c:v>
                </c:pt>
                <c:pt idx="759">
                  <c:v>11/1/2012</c:v>
                </c:pt>
                <c:pt idx="760">
                  <c:v>11/1/2012</c:v>
                </c:pt>
                <c:pt idx="761">
                  <c:v>11/1/2012</c:v>
                </c:pt>
                <c:pt idx="762">
                  <c:v>11/1/2012</c:v>
                </c:pt>
                <c:pt idx="763">
                  <c:v>11/1/2012</c:v>
                </c:pt>
                <c:pt idx="764">
                  <c:v>11/1/2012</c:v>
                </c:pt>
                <c:pt idx="765">
                  <c:v>11/1/2012</c:v>
                </c:pt>
                <c:pt idx="766">
                  <c:v>11/1/2012</c:v>
                </c:pt>
                <c:pt idx="767">
                  <c:v>11/1/2012</c:v>
                </c:pt>
                <c:pt idx="768">
                  <c:v>11/1/2012</c:v>
                </c:pt>
                <c:pt idx="769">
                  <c:v>11/1/2012</c:v>
                </c:pt>
                <c:pt idx="770">
                  <c:v>11/2/2012</c:v>
                </c:pt>
                <c:pt idx="771">
                  <c:v>11/2/2012</c:v>
                </c:pt>
                <c:pt idx="772">
                  <c:v>11/2/2012</c:v>
                </c:pt>
                <c:pt idx="773">
                  <c:v>11/2/2012</c:v>
                </c:pt>
                <c:pt idx="774">
                  <c:v>11/2/2012</c:v>
                </c:pt>
                <c:pt idx="775">
                  <c:v>11/2/2012</c:v>
                </c:pt>
                <c:pt idx="776">
                  <c:v>11/2/2012</c:v>
                </c:pt>
                <c:pt idx="777">
                  <c:v>11/2/2012</c:v>
                </c:pt>
                <c:pt idx="778">
                  <c:v>11/2/2012</c:v>
                </c:pt>
                <c:pt idx="779">
                  <c:v>11/2/2012</c:v>
                </c:pt>
                <c:pt idx="780">
                  <c:v>11/2/2012</c:v>
                </c:pt>
                <c:pt idx="781">
                  <c:v>11/2/2012</c:v>
                </c:pt>
                <c:pt idx="782">
                  <c:v>11/2/2012</c:v>
                </c:pt>
                <c:pt idx="783">
                  <c:v>11/2/2012</c:v>
                </c:pt>
                <c:pt idx="784">
                  <c:v>11/2/2012</c:v>
                </c:pt>
                <c:pt idx="785">
                  <c:v>11/2/2012</c:v>
                </c:pt>
                <c:pt idx="786">
                  <c:v>11/2/2012</c:v>
                </c:pt>
                <c:pt idx="787">
                  <c:v>11/2/2012</c:v>
                </c:pt>
                <c:pt idx="788">
                  <c:v>11/2/2012</c:v>
                </c:pt>
                <c:pt idx="789">
                  <c:v>11/2/2012</c:v>
                </c:pt>
                <c:pt idx="790">
                  <c:v>11/2/2012</c:v>
                </c:pt>
                <c:pt idx="791">
                  <c:v>11/2/2012</c:v>
                </c:pt>
                <c:pt idx="792">
                  <c:v>11/2/2012</c:v>
                </c:pt>
                <c:pt idx="793">
                  <c:v>11/2/2012</c:v>
                </c:pt>
                <c:pt idx="794">
                  <c:v>11/2/2012</c:v>
                </c:pt>
                <c:pt idx="795">
                  <c:v>11/2/2012</c:v>
                </c:pt>
                <c:pt idx="796">
                  <c:v>11/2/2012</c:v>
                </c:pt>
                <c:pt idx="797">
                  <c:v>11/2/2012</c:v>
                </c:pt>
                <c:pt idx="798">
                  <c:v>11/2/2012</c:v>
                </c:pt>
                <c:pt idx="799">
                  <c:v>11/2/2012</c:v>
                </c:pt>
                <c:pt idx="800">
                  <c:v>11/2/2012</c:v>
                </c:pt>
                <c:pt idx="801">
                  <c:v>11/2/2012</c:v>
                </c:pt>
                <c:pt idx="802">
                  <c:v>11/2/2012</c:v>
                </c:pt>
                <c:pt idx="803">
                  <c:v>11/2/2012</c:v>
                </c:pt>
                <c:pt idx="804">
                  <c:v>11/2/2012</c:v>
                </c:pt>
                <c:pt idx="805">
                  <c:v>11/2/2012</c:v>
                </c:pt>
                <c:pt idx="806">
                  <c:v>11/2/2012</c:v>
                </c:pt>
                <c:pt idx="807">
                  <c:v>11/2/2012</c:v>
                </c:pt>
                <c:pt idx="808">
                  <c:v>11/2/2012</c:v>
                </c:pt>
                <c:pt idx="809">
                  <c:v>11/2/2012</c:v>
                </c:pt>
                <c:pt idx="810">
                  <c:v>11/2/2012</c:v>
                </c:pt>
                <c:pt idx="811">
                  <c:v>11/2/2012</c:v>
                </c:pt>
                <c:pt idx="812">
                  <c:v>11/2/2012</c:v>
                </c:pt>
                <c:pt idx="813">
                  <c:v>11/2/2012</c:v>
                </c:pt>
                <c:pt idx="814">
                  <c:v>11/2/2012</c:v>
                </c:pt>
                <c:pt idx="815">
                  <c:v>11/2/2012</c:v>
                </c:pt>
                <c:pt idx="816">
                  <c:v>11/2/2012</c:v>
                </c:pt>
                <c:pt idx="817">
                  <c:v>11/2/2012</c:v>
                </c:pt>
                <c:pt idx="818">
                  <c:v>11/2/2012</c:v>
                </c:pt>
                <c:pt idx="819">
                  <c:v>11/2/2012</c:v>
                </c:pt>
                <c:pt idx="820">
                  <c:v>11/2/2012</c:v>
                </c:pt>
                <c:pt idx="821">
                  <c:v>11/2/2012</c:v>
                </c:pt>
                <c:pt idx="822">
                  <c:v>11/2/2012</c:v>
                </c:pt>
                <c:pt idx="823">
                  <c:v>11/2/2012</c:v>
                </c:pt>
                <c:pt idx="824">
                  <c:v>11/2/2012</c:v>
                </c:pt>
                <c:pt idx="825">
                  <c:v>11/2/2012</c:v>
                </c:pt>
                <c:pt idx="826">
                  <c:v>11/2/2012</c:v>
                </c:pt>
                <c:pt idx="827">
                  <c:v>11/2/2012</c:v>
                </c:pt>
                <c:pt idx="828">
                  <c:v>11/2/2012</c:v>
                </c:pt>
                <c:pt idx="829">
                  <c:v>11/2/2012</c:v>
                </c:pt>
                <c:pt idx="830">
                  <c:v>11/2/2012</c:v>
                </c:pt>
                <c:pt idx="831">
                  <c:v>11/2/2012</c:v>
                </c:pt>
                <c:pt idx="832">
                  <c:v>11/2/2012</c:v>
                </c:pt>
                <c:pt idx="833">
                  <c:v>11/2/2012</c:v>
                </c:pt>
                <c:pt idx="834">
                  <c:v>11/2/2012</c:v>
                </c:pt>
                <c:pt idx="835">
                  <c:v>11/2/2012</c:v>
                </c:pt>
                <c:pt idx="836">
                  <c:v>11/2/2012</c:v>
                </c:pt>
                <c:pt idx="837">
                  <c:v>11/2/2012</c:v>
                </c:pt>
                <c:pt idx="838">
                  <c:v>11/2/2012</c:v>
                </c:pt>
                <c:pt idx="839">
                  <c:v>11/2/2012</c:v>
                </c:pt>
                <c:pt idx="840">
                  <c:v>11/2/2012</c:v>
                </c:pt>
                <c:pt idx="841">
                  <c:v>11/2/2012</c:v>
                </c:pt>
                <c:pt idx="842">
                  <c:v>11/2/2012</c:v>
                </c:pt>
                <c:pt idx="843">
                  <c:v>11/2/2012</c:v>
                </c:pt>
                <c:pt idx="844">
                  <c:v>11/2/2012</c:v>
                </c:pt>
                <c:pt idx="845">
                  <c:v>11/2/2012</c:v>
                </c:pt>
                <c:pt idx="846">
                  <c:v>11/2/2012</c:v>
                </c:pt>
                <c:pt idx="847">
                  <c:v>11/2/2012</c:v>
                </c:pt>
                <c:pt idx="848">
                  <c:v>11/2/2012</c:v>
                </c:pt>
                <c:pt idx="849">
                  <c:v>11/2/2012</c:v>
                </c:pt>
                <c:pt idx="850">
                  <c:v>11/2/2012</c:v>
                </c:pt>
                <c:pt idx="851">
                  <c:v>11/2/2012</c:v>
                </c:pt>
                <c:pt idx="852">
                  <c:v>11/2/2012</c:v>
                </c:pt>
                <c:pt idx="853">
                  <c:v>11/2/2012</c:v>
                </c:pt>
                <c:pt idx="854">
                  <c:v>11/2/2012</c:v>
                </c:pt>
                <c:pt idx="855">
                  <c:v>11/2/2012</c:v>
                </c:pt>
                <c:pt idx="856">
                  <c:v>11/2/2012</c:v>
                </c:pt>
                <c:pt idx="857">
                  <c:v>11/2/2012</c:v>
                </c:pt>
                <c:pt idx="858">
                  <c:v>11/2/2012</c:v>
                </c:pt>
                <c:pt idx="859">
                  <c:v>11/2/2012</c:v>
                </c:pt>
                <c:pt idx="860">
                  <c:v>11/2/2012</c:v>
                </c:pt>
                <c:pt idx="861">
                  <c:v>11/2/2012</c:v>
                </c:pt>
                <c:pt idx="862">
                  <c:v>11/2/2012</c:v>
                </c:pt>
                <c:pt idx="863">
                  <c:v>11/2/2012</c:v>
                </c:pt>
                <c:pt idx="864">
                  <c:v>11/2/2012</c:v>
                </c:pt>
                <c:pt idx="865">
                  <c:v>11/2/2012</c:v>
                </c:pt>
                <c:pt idx="866">
                  <c:v>11/3/2012</c:v>
                </c:pt>
                <c:pt idx="867">
                  <c:v>11/3/2012</c:v>
                </c:pt>
                <c:pt idx="868">
                  <c:v>11/3/2012</c:v>
                </c:pt>
                <c:pt idx="869">
                  <c:v>11/3/2012</c:v>
                </c:pt>
                <c:pt idx="870">
                  <c:v>11/3/2012</c:v>
                </c:pt>
                <c:pt idx="871">
                  <c:v>11/3/2012</c:v>
                </c:pt>
                <c:pt idx="872">
                  <c:v>11/3/2012</c:v>
                </c:pt>
                <c:pt idx="873">
                  <c:v>11/3/2012</c:v>
                </c:pt>
                <c:pt idx="874">
                  <c:v>11/3/2012</c:v>
                </c:pt>
                <c:pt idx="875">
                  <c:v>11/3/2012</c:v>
                </c:pt>
                <c:pt idx="876">
                  <c:v>11/3/2012</c:v>
                </c:pt>
                <c:pt idx="877">
                  <c:v>11/3/2012</c:v>
                </c:pt>
                <c:pt idx="878">
                  <c:v>11/3/2012</c:v>
                </c:pt>
                <c:pt idx="879">
                  <c:v>11/3/2012</c:v>
                </c:pt>
                <c:pt idx="880">
                  <c:v>11/3/2012</c:v>
                </c:pt>
                <c:pt idx="881">
                  <c:v>11/3/2012</c:v>
                </c:pt>
                <c:pt idx="882">
                  <c:v>11/3/2012</c:v>
                </c:pt>
                <c:pt idx="883">
                  <c:v>11/3/2012</c:v>
                </c:pt>
                <c:pt idx="884">
                  <c:v>11/3/2012</c:v>
                </c:pt>
                <c:pt idx="885">
                  <c:v>11/3/2012</c:v>
                </c:pt>
                <c:pt idx="886">
                  <c:v>11/3/2012</c:v>
                </c:pt>
                <c:pt idx="887">
                  <c:v>11/3/2012</c:v>
                </c:pt>
                <c:pt idx="888">
                  <c:v>11/3/2012</c:v>
                </c:pt>
                <c:pt idx="889">
                  <c:v>11/3/2012</c:v>
                </c:pt>
                <c:pt idx="890">
                  <c:v>11/3/2012</c:v>
                </c:pt>
                <c:pt idx="891">
                  <c:v>11/3/2012</c:v>
                </c:pt>
                <c:pt idx="892">
                  <c:v>11/3/2012</c:v>
                </c:pt>
                <c:pt idx="893">
                  <c:v>11/3/2012</c:v>
                </c:pt>
                <c:pt idx="894">
                  <c:v>11/3/2012</c:v>
                </c:pt>
                <c:pt idx="895">
                  <c:v>11/3/2012</c:v>
                </c:pt>
                <c:pt idx="896">
                  <c:v>11/3/2012</c:v>
                </c:pt>
                <c:pt idx="897">
                  <c:v>11/3/2012</c:v>
                </c:pt>
                <c:pt idx="898">
                  <c:v>11/3/2012</c:v>
                </c:pt>
                <c:pt idx="899">
                  <c:v>11/3/2012</c:v>
                </c:pt>
                <c:pt idx="900">
                  <c:v>11/3/2012</c:v>
                </c:pt>
                <c:pt idx="901">
                  <c:v>11/3/2012</c:v>
                </c:pt>
                <c:pt idx="902">
                  <c:v>11/3/2012</c:v>
                </c:pt>
                <c:pt idx="903">
                  <c:v>11/3/2012</c:v>
                </c:pt>
                <c:pt idx="904">
                  <c:v>11/3/2012</c:v>
                </c:pt>
                <c:pt idx="905">
                  <c:v>11/3/2012</c:v>
                </c:pt>
                <c:pt idx="906">
                  <c:v>11/3/2012</c:v>
                </c:pt>
                <c:pt idx="907">
                  <c:v>11/3/2012</c:v>
                </c:pt>
                <c:pt idx="908">
                  <c:v>11/3/2012</c:v>
                </c:pt>
                <c:pt idx="909">
                  <c:v>11/3/2012</c:v>
                </c:pt>
                <c:pt idx="910">
                  <c:v>11/3/2012</c:v>
                </c:pt>
                <c:pt idx="911">
                  <c:v>11/3/2012</c:v>
                </c:pt>
                <c:pt idx="912">
                  <c:v>11/3/2012</c:v>
                </c:pt>
                <c:pt idx="913">
                  <c:v>11/3/2012</c:v>
                </c:pt>
                <c:pt idx="914">
                  <c:v>11/3/2012</c:v>
                </c:pt>
                <c:pt idx="915">
                  <c:v>11/3/2012</c:v>
                </c:pt>
                <c:pt idx="916">
                  <c:v>11/3/2012</c:v>
                </c:pt>
                <c:pt idx="917">
                  <c:v>11/3/2012</c:v>
                </c:pt>
                <c:pt idx="918">
                  <c:v>11/3/2012</c:v>
                </c:pt>
                <c:pt idx="919">
                  <c:v>11/3/2012</c:v>
                </c:pt>
                <c:pt idx="920">
                  <c:v>11/3/2012</c:v>
                </c:pt>
                <c:pt idx="921">
                  <c:v>11/3/2012</c:v>
                </c:pt>
                <c:pt idx="922">
                  <c:v>11/3/2012</c:v>
                </c:pt>
                <c:pt idx="923">
                  <c:v>11/3/2012</c:v>
                </c:pt>
                <c:pt idx="924">
                  <c:v>11/3/2012</c:v>
                </c:pt>
                <c:pt idx="925">
                  <c:v>11/3/2012</c:v>
                </c:pt>
                <c:pt idx="926">
                  <c:v>11/3/2012</c:v>
                </c:pt>
                <c:pt idx="927">
                  <c:v>11/3/2012</c:v>
                </c:pt>
                <c:pt idx="928">
                  <c:v>11/3/2012</c:v>
                </c:pt>
                <c:pt idx="929">
                  <c:v>11/3/2012</c:v>
                </c:pt>
                <c:pt idx="930">
                  <c:v>11/3/2012</c:v>
                </c:pt>
                <c:pt idx="931">
                  <c:v>11/3/2012</c:v>
                </c:pt>
                <c:pt idx="932">
                  <c:v>11/3/2012</c:v>
                </c:pt>
                <c:pt idx="933">
                  <c:v>11/3/2012</c:v>
                </c:pt>
                <c:pt idx="934">
                  <c:v>11/3/2012</c:v>
                </c:pt>
                <c:pt idx="935">
                  <c:v>11/3/2012</c:v>
                </c:pt>
                <c:pt idx="936">
                  <c:v>11/3/2012</c:v>
                </c:pt>
                <c:pt idx="937">
                  <c:v>11/3/2012</c:v>
                </c:pt>
                <c:pt idx="938">
                  <c:v>11/3/2012</c:v>
                </c:pt>
                <c:pt idx="939">
                  <c:v>11/3/2012</c:v>
                </c:pt>
                <c:pt idx="940">
                  <c:v>11/3/2012</c:v>
                </c:pt>
                <c:pt idx="941">
                  <c:v>11/3/2012</c:v>
                </c:pt>
                <c:pt idx="942">
                  <c:v>11/3/2012</c:v>
                </c:pt>
                <c:pt idx="943">
                  <c:v>11/3/2012</c:v>
                </c:pt>
                <c:pt idx="944">
                  <c:v>11/3/2012</c:v>
                </c:pt>
                <c:pt idx="945">
                  <c:v>11/3/2012</c:v>
                </c:pt>
                <c:pt idx="946">
                  <c:v>11/3/2012</c:v>
                </c:pt>
                <c:pt idx="947">
                  <c:v>11/3/2012</c:v>
                </c:pt>
                <c:pt idx="948">
                  <c:v>11/3/2012</c:v>
                </c:pt>
                <c:pt idx="949">
                  <c:v>11/3/2012</c:v>
                </c:pt>
                <c:pt idx="950">
                  <c:v>11/3/2012</c:v>
                </c:pt>
                <c:pt idx="951">
                  <c:v>11/3/2012</c:v>
                </c:pt>
                <c:pt idx="952">
                  <c:v>11/3/2012</c:v>
                </c:pt>
                <c:pt idx="953">
                  <c:v>11/3/2012</c:v>
                </c:pt>
                <c:pt idx="954">
                  <c:v>11/3/2012</c:v>
                </c:pt>
                <c:pt idx="955">
                  <c:v>11/3/2012</c:v>
                </c:pt>
                <c:pt idx="956">
                  <c:v>11/3/2012</c:v>
                </c:pt>
                <c:pt idx="957">
                  <c:v>11/3/2012</c:v>
                </c:pt>
                <c:pt idx="958">
                  <c:v>11/3/2012</c:v>
                </c:pt>
                <c:pt idx="959">
                  <c:v>11/3/2012</c:v>
                </c:pt>
                <c:pt idx="960">
                  <c:v>11/3/2012</c:v>
                </c:pt>
                <c:pt idx="961">
                  <c:v>11/3/2012</c:v>
                </c:pt>
                <c:pt idx="962">
                  <c:v>11/4/2012</c:v>
                </c:pt>
                <c:pt idx="963">
                  <c:v>11/4/2012</c:v>
                </c:pt>
                <c:pt idx="964">
                  <c:v>11/4/2012</c:v>
                </c:pt>
                <c:pt idx="965">
                  <c:v>11/4/2012</c:v>
                </c:pt>
                <c:pt idx="966">
                  <c:v>11/4/2012</c:v>
                </c:pt>
                <c:pt idx="967">
                  <c:v>11/4/2012</c:v>
                </c:pt>
                <c:pt idx="968">
                  <c:v>11/4/2012</c:v>
                </c:pt>
                <c:pt idx="969">
                  <c:v>11/4/2012</c:v>
                </c:pt>
                <c:pt idx="970">
                  <c:v>11/4/2012</c:v>
                </c:pt>
                <c:pt idx="971">
                  <c:v>11/4/2012</c:v>
                </c:pt>
                <c:pt idx="972">
                  <c:v>11/4/2012</c:v>
                </c:pt>
                <c:pt idx="973">
                  <c:v>11/4/2012</c:v>
                </c:pt>
                <c:pt idx="974">
                  <c:v>11/4/2012</c:v>
                </c:pt>
                <c:pt idx="975">
                  <c:v>11/4/2012</c:v>
                </c:pt>
                <c:pt idx="976">
                  <c:v>11/4/2012</c:v>
                </c:pt>
                <c:pt idx="977">
                  <c:v>11/4/2012</c:v>
                </c:pt>
                <c:pt idx="978">
                  <c:v>11/4/2012</c:v>
                </c:pt>
                <c:pt idx="979">
                  <c:v>11/4/2012</c:v>
                </c:pt>
                <c:pt idx="980">
                  <c:v>11/4/2012</c:v>
                </c:pt>
                <c:pt idx="981">
                  <c:v>11/4/2012</c:v>
                </c:pt>
                <c:pt idx="982">
                  <c:v>11/4/2012</c:v>
                </c:pt>
                <c:pt idx="983">
                  <c:v>11/4/2012</c:v>
                </c:pt>
                <c:pt idx="984">
                  <c:v>11/4/2012</c:v>
                </c:pt>
                <c:pt idx="985">
                  <c:v>11/4/2012</c:v>
                </c:pt>
                <c:pt idx="986">
                  <c:v>11/4/2012</c:v>
                </c:pt>
                <c:pt idx="987">
                  <c:v>11/4/2012</c:v>
                </c:pt>
                <c:pt idx="988">
                  <c:v>11/4/2012</c:v>
                </c:pt>
                <c:pt idx="989">
                  <c:v>11/4/2012</c:v>
                </c:pt>
                <c:pt idx="990">
                  <c:v>11/4/2012</c:v>
                </c:pt>
                <c:pt idx="991">
                  <c:v>11/4/2012</c:v>
                </c:pt>
                <c:pt idx="992">
                  <c:v>11/4/2012</c:v>
                </c:pt>
                <c:pt idx="993">
                  <c:v>11/4/2012</c:v>
                </c:pt>
                <c:pt idx="994">
                  <c:v>11/4/2012</c:v>
                </c:pt>
                <c:pt idx="995">
                  <c:v>11/4/2012</c:v>
                </c:pt>
                <c:pt idx="996">
                  <c:v>11/4/2012</c:v>
                </c:pt>
                <c:pt idx="997">
                  <c:v>11/4/2012</c:v>
                </c:pt>
                <c:pt idx="998">
                  <c:v>11/4/2012</c:v>
                </c:pt>
                <c:pt idx="999">
                  <c:v>11/4/2012</c:v>
                </c:pt>
                <c:pt idx="1000">
                  <c:v>11/4/2012</c:v>
                </c:pt>
                <c:pt idx="1001">
                  <c:v>11/4/2012</c:v>
                </c:pt>
                <c:pt idx="1002">
                  <c:v>11/4/2012</c:v>
                </c:pt>
                <c:pt idx="1003">
                  <c:v>11/4/2012</c:v>
                </c:pt>
                <c:pt idx="1004">
                  <c:v>11/4/2012</c:v>
                </c:pt>
                <c:pt idx="1005">
                  <c:v>11/4/2012</c:v>
                </c:pt>
                <c:pt idx="1006">
                  <c:v>11/4/2012</c:v>
                </c:pt>
                <c:pt idx="1007">
                  <c:v>11/4/2012</c:v>
                </c:pt>
                <c:pt idx="1008">
                  <c:v>11/4/2012</c:v>
                </c:pt>
                <c:pt idx="1009">
                  <c:v>11/4/2012</c:v>
                </c:pt>
                <c:pt idx="1010">
                  <c:v>11/4/2012</c:v>
                </c:pt>
                <c:pt idx="1011">
                  <c:v>11/4/2012</c:v>
                </c:pt>
                <c:pt idx="1012">
                  <c:v>11/4/2012</c:v>
                </c:pt>
                <c:pt idx="1013">
                  <c:v>11/4/2012</c:v>
                </c:pt>
                <c:pt idx="1014">
                  <c:v>11/4/2012</c:v>
                </c:pt>
                <c:pt idx="1015">
                  <c:v>11/4/2012</c:v>
                </c:pt>
                <c:pt idx="1016">
                  <c:v>11/4/2012</c:v>
                </c:pt>
                <c:pt idx="1017">
                  <c:v>11/4/2012</c:v>
                </c:pt>
                <c:pt idx="1018">
                  <c:v>11/4/2012</c:v>
                </c:pt>
                <c:pt idx="1019">
                  <c:v>11/4/2012</c:v>
                </c:pt>
                <c:pt idx="1020">
                  <c:v>11/4/2012</c:v>
                </c:pt>
                <c:pt idx="1021">
                  <c:v>11/4/2012</c:v>
                </c:pt>
                <c:pt idx="1022">
                  <c:v>11/4/2012</c:v>
                </c:pt>
                <c:pt idx="1023">
                  <c:v>11/4/2012</c:v>
                </c:pt>
                <c:pt idx="1024">
                  <c:v>11/4/2012</c:v>
                </c:pt>
                <c:pt idx="1025">
                  <c:v>11/4/2012</c:v>
                </c:pt>
                <c:pt idx="1026">
                  <c:v>11/4/2012</c:v>
                </c:pt>
                <c:pt idx="1027">
                  <c:v>11/4/2012</c:v>
                </c:pt>
                <c:pt idx="1028">
                  <c:v>11/4/2012</c:v>
                </c:pt>
                <c:pt idx="1029">
                  <c:v>11/4/2012</c:v>
                </c:pt>
                <c:pt idx="1030">
                  <c:v>11/4/2012</c:v>
                </c:pt>
                <c:pt idx="1031">
                  <c:v>11/4/2012</c:v>
                </c:pt>
                <c:pt idx="1032">
                  <c:v>11/4/2012</c:v>
                </c:pt>
                <c:pt idx="1033">
                  <c:v>11/4/2012</c:v>
                </c:pt>
                <c:pt idx="1034">
                  <c:v>11/4/2012</c:v>
                </c:pt>
                <c:pt idx="1035">
                  <c:v>11/4/2012</c:v>
                </c:pt>
                <c:pt idx="1036">
                  <c:v>11/4/2012</c:v>
                </c:pt>
                <c:pt idx="1037">
                  <c:v>11/4/2012</c:v>
                </c:pt>
                <c:pt idx="1038">
                  <c:v>11/4/2012</c:v>
                </c:pt>
                <c:pt idx="1039">
                  <c:v>11/4/2012</c:v>
                </c:pt>
                <c:pt idx="1040">
                  <c:v>11/4/2012</c:v>
                </c:pt>
                <c:pt idx="1041">
                  <c:v>11/4/2012</c:v>
                </c:pt>
                <c:pt idx="1042">
                  <c:v>11/4/2012</c:v>
                </c:pt>
                <c:pt idx="1043">
                  <c:v>11/4/2012</c:v>
                </c:pt>
                <c:pt idx="1044">
                  <c:v>11/4/2012</c:v>
                </c:pt>
                <c:pt idx="1045">
                  <c:v>11/4/2012</c:v>
                </c:pt>
                <c:pt idx="1046">
                  <c:v>11/4/2012</c:v>
                </c:pt>
                <c:pt idx="1047">
                  <c:v>11/4/2012</c:v>
                </c:pt>
                <c:pt idx="1048">
                  <c:v>11/4/2012</c:v>
                </c:pt>
                <c:pt idx="1049">
                  <c:v>11/4/2012</c:v>
                </c:pt>
                <c:pt idx="1050">
                  <c:v>11/4/2012</c:v>
                </c:pt>
                <c:pt idx="1051">
                  <c:v>11/4/2012</c:v>
                </c:pt>
                <c:pt idx="1052">
                  <c:v>11/4/2012</c:v>
                </c:pt>
                <c:pt idx="1053">
                  <c:v>11/4/2012</c:v>
                </c:pt>
                <c:pt idx="1054">
                  <c:v>11/4/2012</c:v>
                </c:pt>
                <c:pt idx="1055">
                  <c:v>11/4/2012</c:v>
                </c:pt>
                <c:pt idx="1056">
                  <c:v>11/4/2012</c:v>
                </c:pt>
                <c:pt idx="1057">
                  <c:v>11/4/2012</c:v>
                </c:pt>
                <c:pt idx="1058">
                  <c:v>11/5/2012</c:v>
                </c:pt>
                <c:pt idx="1059">
                  <c:v>11/5/2012</c:v>
                </c:pt>
                <c:pt idx="1060">
                  <c:v>11/5/2012</c:v>
                </c:pt>
                <c:pt idx="1061">
                  <c:v>11/5/2012</c:v>
                </c:pt>
                <c:pt idx="1062">
                  <c:v>11/5/2012</c:v>
                </c:pt>
                <c:pt idx="1063">
                  <c:v>11/5/2012</c:v>
                </c:pt>
                <c:pt idx="1064">
                  <c:v>11/5/2012</c:v>
                </c:pt>
                <c:pt idx="1065">
                  <c:v>11/5/2012</c:v>
                </c:pt>
                <c:pt idx="1066">
                  <c:v>11/5/2012</c:v>
                </c:pt>
                <c:pt idx="1067">
                  <c:v>11/5/2012</c:v>
                </c:pt>
                <c:pt idx="1068">
                  <c:v>11/5/2012</c:v>
                </c:pt>
                <c:pt idx="1069">
                  <c:v>11/5/2012</c:v>
                </c:pt>
                <c:pt idx="1070">
                  <c:v>11/5/2012</c:v>
                </c:pt>
                <c:pt idx="1071">
                  <c:v>11/5/2012</c:v>
                </c:pt>
                <c:pt idx="1072">
                  <c:v>11/5/2012</c:v>
                </c:pt>
                <c:pt idx="1073">
                  <c:v>11/5/2012</c:v>
                </c:pt>
                <c:pt idx="1074">
                  <c:v>11/5/2012</c:v>
                </c:pt>
                <c:pt idx="1075">
                  <c:v>11/5/2012</c:v>
                </c:pt>
                <c:pt idx="1076">
                  <c:v>11/5/2012</c:v>
                </c:pt>
                <c:pt idx="1077">
                  <c:v>11/5/2012</c:v>
                </c:pt>
                <c:pt idx="1078">
                  <c:v>11/5/2012</c:v>
                </c:pt>
                <c:pt idx="1079">
                  <c:v>11/5/2012</c:v>
                </c:pt>
                <c:pt idx="1080">
                  <c:v>11/5/2012</c:v>
                </c:pt>
                <c:pt idx="1081">
                  <c:v>11/5/2012</c:v>
                </c:pt>
                <c:pt idx="1082">
                  <c:v>11/5/2012</c:v>
                </c:pt>
                <c:pt idx="1083">
                  <c:v>11/5/2012</c:v>
                </c:pt>
                <c:pt idx="1084">
                  <c:v>11/5/2012</c:v>
                </c:pt>
                <c:pt idx="1085">
                  <c:v>11/5/2012</c:v>
                </c:pt>
                <c:pt idx="1086">
                  <c:v>11/5/2012</c:v>
                </c:pt>
                <c:pt idx="1087">
                  <c:v>11/5/2012</c:v>
                </c:pt>
                <c:pt idx="1088">
                  <c:v>11/5/2012</c:v>
                </c:pt>
                <c:pt idx="1089">
                  <c:v>11/5/2012</c:v>
                </c:pt>
                <c:pt idx="1090">
                  <c:v>11/5/2012</c:v>
                </c:pt>
                <c:pt idx="1091">
                  <c:v>11/5/2012</c:v>
                </c:pt>
                <c:pt idx="1092">
                  <c:v>11/5/2012</c:v>
                </c:pt>
                <c:pt idx="1093">
                  <c:v>11/5/2012</c:v>
                </c:pt>
                <c:pt idx="1094">
                  <c:v>11/5/2012</c:v>
                </c:pt>
                <c:pt idx="1095">
                  <c:v>11/5/2012</c:v>
                </c:pt>
                <c:pt idx="1096">
                  <c:v>11/5/2012</c:v>
                </c:pt>
                <c:pt idx="1097">
                  <c:v>11/5/2012</c:v>
                </c:pt>
                <c:pt idx="1098">
                  <c:v>11/5/2012</c:v>
                </c:pt>
                <c:pt idx="1099">
                  <c:v>11/5/2012</c:v>
                </c:pt>
                <c:pt idx="1100">
                  <c:v>11/5/2012</c:v>
                </c:pt>
                <c:pt idx="1101">
                  <c:v>11/5/2012</c:v>
                </c:pt>
                <c:pt idx="1102">
                  <c:v>11/5/2012</c:v>
                </c:pt>
                <c:pt idx="1103">
                  <c:v>11/5/2012</c:v>
                </c:pt>
                <c:pt idx="1104">
                  <c:v>11/5/2012</c:v>
                </c:pt>
                <c:pt idx="1105">
                  <c:v>11/5/2012</c:v>
                </c:pt>
                <c:pt idx="1106">
                  <c:v>11/5/2012</c:v>
                </c:pt>
                <c:pt idx="1107">
                  <c:v>11/5/2012</c:v>
                </c:pt>
                <c:pt idx="1108">
                  <c:v>11/5/2012</c:v>
                </c:pt>
                <c:pt idx="1109">
                  <c:v>11/5/2012</c:v>
                </c:pt>
                <c:pt idx="1110">
                  <c:v>11/5/2012</c:v>
                </c:pt>
                <c:pt idx="1111">
                  <c:v>11/5/2012</c:v>
                </c:pt>
                <c:pt idx="1112">
                  <c:v>11/5/2012</c:v>
                </c:pt>
                <c:pt idx="1113">
                  <c:v>11/5/2012</c:v>
                </c:pt>
                <c:pt idx="1114">
                  <c:v>11/5/2012</c:v>
                </c:pt>
                <c:pt idx="1115">
                  <c:v>11/5/2012</c:v>
                </c:pt>
                <c:pt idx="1116">
                  <c:v>11/5/2012</c:v>
                </c:pt>
                <c:pt idx="1117">
                  <c:v>11/5/2012</c:v>
                </c:pt>
                <c:pt idx="1118">
                  <c:v>11/5/2012</c:v>
                </c:pt>
                <c:pt idx="1119">
                  <c:v>11/5/2012</c:v>
                </c:pt>
                <c:pt idx="1120">
                  <c:v>11/5/2012</c:v>
                </c:pt>
                <c:pt idx="1121">
                  <c:v>11/5/2012</c:v>
                </c:pt>
                <c:pt idx="1122">
                  <c:v>11/5/2012</c:v>
                </c:pt>
                <c:pt idx="1123">
                  <c:v>11/5/2012</c:v>
                </c:pt>
                <c:pt idx="1124">
                  <c:v>11/5/2012</c:v>
                </c:pt>
                <c:pt idx="1125">
                  <c:v>11/5/2012</c:v>
                </c:pt>
                <c:pt idx="1126">
                  <c:v>11/5/2012</c:v>
                </c:pt>
                <c:pt idx="1127">
                  <c:v>11/5/2012</c:v>
                </c:pt>
                <c:pt idx="1128">
                  <c:v>11/5/2012</c:v>
                </c:pt>
                <c:pt idx="1129">
                  <c:v>11/5/2012</c:v>
                </c:pt>
                <c:pt idx="1130">
                  <c:v>11/5/2012</c:v>
                </c:pt>
                <c:pt idx="1131">
                  <c:v>11/5/2012</c:v>
                </c:pt>
                <c:pt idx="1132">
                  <c:v>11/5/2012</c:v>
                </c:pt>
                <c:pt idx="1133">
                  <c:v>11/5/2012</c:v>
                </c:pt>
                <c:pt idx="1134">
                  <c:v>11/5/2012</c:v>
                </c:pt>
                <c:pt idx="1135">
                  <c:v>11/5/2012</c:v>
                </c:pt>
                <c:pt idx="1136">
                  <c:v>11/5/2012</c:v>
                </c:pt>
                <c:pt idx="1137">
                  <c:v>11/5/2012</c:v>
                </c:pt>
                <c:pt idx="1138">
                  <c:v>11/5/2012</c:v>
                </c:pt>
                <c:pt idx="1139">
                  <c:v>11/5/2012</c:v>
                </c:pt>
                <c:pt idx="1140">
                  <c:v>11/5/2012</c:v>
                </c:pt>
                <c:pt idx="1141">
                  <c:v>11/5/2012</c:v>
                </c:pt>
                <c:pt idx="1142">
                  <c:v>11/5/2012</c:v>
                </c:pt>
                <c:pt idx="1143">
                  <c:v>11/5/2012</c:v>
                </c:pt>
                <c:pt idx="1144">
                  <c:v>11/5/2012</c:v>
                </c:pt>
                <c:pt idx="1145">
                  <c:v>11/5/2012</c:v>
                </c:pt>
                <c:pt idx="1146">
                  <c:v>11/5/2012</c:v>
                </c:pt>
                <c:pt idx="1147">
                  <c:v>11/5/2012</c:v>
                </c:pt>
                <c:pt idx="1148">
                  <c:v>11/5/2012</c:v>
                </c:pt>
                <c:pt idx="1149">
                  <c:v>11/5/2012</c:v>
                </c:pt>
                <c:pt idx="1150">
                  <c:v>11/5/2012</c:v>
                </c:pt>
                <c:pt idx="1151">
                  <c:v>11/5/2012</c:v>
                </c:pt>
                <c:pt idx="1152">
                  <c:v>11/5/2012</c:v>
                </c:pt>
                <c:pt idx="1153">
                  <c:v>11/5/2012</c:v>
                </c:pt>
                <c:pt idx="1154">
                  <c:v>11/6/2012</c:v>
                </c:pt>
                <c:pt idx="1155">
                  <c:v>11/6/2012</c:v>
                </c:pt>
                <c:pt idx="1156">
                  <c:v>11/6/2012</c:v>
                </c:pt>
                <c:pt idx="1157">
                  <c:v>11/6/2012</c:v>
                </c:pt>
                <c:pt idx="1158">
                  <c:v>11/6/2012</c:v>
                </c:pt>
                <c:pt idx="1159">
                  <c:v>11/6/2012</c:v>
                </c:pt>
                <c:pt idx="1160">
                  <c:v>11/6/2012</c:v>
                </c:pt>
                <c:pt idx="1161">
                  <c:v>11/6/2012</c:v>
                </c:pt>
                <c:pt idx="1162">
                  <c:v>11/6/2012</c:v>
                </c:pt>
                <c:pt idx="1163">
                  <c:v>11/6/2012</c:v>
                </c:pt>
                <c:pt idx="1164">
                  <c:v>11/6/2012</c:v>
                </c:pt>
                <c:pt idx="1165">
                  <c:v>11/6/2012</c:v>
                </c:pt>
                <c:pt idx="1166">
                  <c:v>11/6/2012</c:v>
                </c:pt>
                <c:pt idx="1167">
                  <c:v>11/6/2012</c:v>
                </c:pt>
                <c:pt idx="1168">
                  <c:v>11/6/2012</c:v>
                </c:pt>
                <c:pt idx="1169">
                  <c:v>11/6/2012</c:v>
                </c:pt>
                <c:pt idx="1170">
                  <c:v>11/6/2012</c:v>
                </c:pt>
                <c:pt idx="1171">
                  <c:v>11/6/2012</c:v>
                </c:pt>
                <c:pt idx="1172">
                  <c:v>11/6/2012</c:v>
                </c:pt>
                <c:pt idx="1173">
                  <c:v>11/6/2012</c:v>
                </c:pt>
                <c:pt idx="1174">
                  <c:v>11/6/2012</c:v>
                </c:pt>
                <c:pt idx="1175">
                  <c:v>11/6/2012</c:v>
                </c:pt>
                <c:pt idx="1176">
                  <c:v>11/6/2012</c:v>
                </c:pt>
                <c:pt idx="1177">
                  <c:v>11/6/2012</c:v>
                </c:pt>
                <c:pt idx="1178">
                  <c:v>11/6/2012</c:v>
                </c:pt>
                <c:pt idx="1179">
                  <c:v>11/6/2012</c:v>
                </c:pt>
                <c:pt idx="1180">
                  <c:v>11/6/2012</c:v>
                </c:pt>
                <c:pt idx="1181">
                  <c:v>11/6/2012</c:v>
                </c:pt>
                <c:pt idx="1182">
                  <c:v>11/6/2012</c:v>
                </c:pt>
                <c:pt idx="1183">
                  <c:v>11/6/2012</c:v>
                </c:pt>
                <c:pt idx="1184">
                  <c:v>11/6/2012</c:v>
                </c:pt>
                <c:pt idx="1185">
                  <c:v>11/6/2012</c:v>
                </c:pt>
                <c:pt idx="1186">
                  <c:v>11/6/2012</c:v>
                </c:pt>
                <c:pt idx="1187">
                  <c:v>11/6/2012</c:v>
                </c:pt>
                <c:pt idx="1188">
                  <c:v>11/6/2012</c:v>
                </c:pt>
                <c:pt idx="1189">
                  <c:v>11/6/2012</c:v>
                </c:pt>
                <c:pt idx="1190">
                  <c:v>11/6/2012</c:v>
                </c:pt>
                <c:pt idx="1191">
                  <c:v>11/6/2012</c:v>
                </c:pt>
                <c:pt idx="1192">
                  <c:v>11/6/2012</c:v>
                </c:pt>
                <c:pt idx="1193">
                  <c:v>11/6/2012</c:v>
                </c:pt>
                <c:pt idx="1194">
                  <c:v>11/6/2012</c:v>
                </c:pt>
                <c:pt idx="1195">
                  <c:v>11/6/2012</c:v>
                </c:pt>
                <c:pt idx="1196">
                  <c:v>11/6/2012</c:v>
                </c:pt>
                <c:pt idx="1197">
                  <c:v>11/6/2012</c:v>
                </c:pt>
                <c:pt idx="1198">
                  <c:v>11/6/2012</c:v>
                </c:pt>
                <c:pt idx="1199">
                  <c:v>11/6/2012</c:v>
                </c:pt>
                <c:pt idx="1200">
                  <c:v>11/6/2012</c:v>
                </c:pt>
                <c:pt idx="1201">
                  <c:v>11/6/2012</c:v>
                </c:pt>
                <c:pt idx="1202">
                  <c:v>11/6/2012</c:v>
                </c:pt>
                <c:pt idx="1203">
                  <c:v>11/6/2012</c:v>
                </c:pt>
                <c:pt idx="1204">
                  <c:v>11/6/2012</c:v>
                </c:pt>
                <c:pt idx="1205">
                  <c:v>11/6/2012</c:v>
                </c:pt>
                <c:pt idx="1206">
                  <c:v>11/6/2012</c:v>
                </c:pt>
                <c:pt idx="1207">
                  <c:v>11/6/2012</c:v>
                </c:pt>
                <c:pt idx="1208">
                  <c:v>11/6/2012</c:v>
                </c:pt>
                <c:pt idx="1209">
                  <c:v>11/6/2012</c:v>
                </c:pt>
                <c:pt idx="1210">
                  <c:v>11/6/2012</c:v>
                </c:pt>
                <c:pt idx="1211">
                  <c:v>11/6/2012</c:v>
                </c:pt>
                <c:pt idx="1212">
                  <c:v>11/6/2012</c:v>
                </c:pt>
                <c:pt idx="1213">
                  <c:v>11/6/2012</c:v>
                </c:pt>
                <c:pt idx="1214">
                  <c:v>11/6/2012</c:v>
                </c:pt>
                <c:pt idx="1215">
                  <c:v>11/6/2012</c:v>
                </c:pt>
                <c:pt idx="1216">
                  <c:v>11/6/2012</c:v>
                </c:pt>
                <c:pt idx="1217">
                  <c:v>11/6/2012</c:v>
                </c:pt>
                <c:pt idx="1218">
                  <c:v>11/6/2012</c:v>
                </c:pt>
                <c:pt idx="1219">
                  <c:v>11/6/2012</c:v>
                </c:pt>
                <c:pt idx="1220">
                  <c:v>11/6/2012</c:v>
                </c:pt>
                <c:pt idx="1221">
                  <c:v>11/6/2012</c:v>
                </c:pt>
                <c:pt idx="1222">
                  <c:v>11/6/2012</c:v>
                </c:pt>
                <c:pt idx="1223">
                  <c:v>11/6/2012</c:v>
                </c:pt>
                <c:pt idx="1224">
                  <c:v>11/6/2012</c:v>
                </c:pt>
                <c:pt idx="1225">
                  <c:v>11/6/2012</c:v>
                </c:pt>
                <c:pt idx="1226">
                  <c:v>11/6/2012</c:v>
                </c:pt>
                <c:pt idx="1227">
                  <c:v>11/6/2012</c:v>
                </c:pt>
                <c:pt idx="1228">
                  <c:v>11/6/2012</c:v>
                </c:pt>
                <c:pt idx="1229">
                  <c:v>11/6/2012</c:v>
                </c:pt>
                <c:pt idx="1230">
                  <c:v>11/6/2012</c:v>
                </c:pt>
                <c:pt idx="1231">
                  <c:v>11/6/2012</c:v>
                </c:pt>
                <c:pt idx="1232">
                  <c:v>11/6/2012</c:v>
                </c:pt>
                <c:pt idx="1233">
                  <c:v>11/6/2012</c:v>
                </c:pt>
                <c:pt idx="1234">
                  <c:v>11/6/2012</c:v>
                </c:pt>
                <c:pt idx="1235">
                  <c:v>11/6/2012</c:v>
                </c:pt>
                <c:pt idx="1236">
                  <c:v>11/6/2012</c:v>
                </c:pt>
                <c:pt idx="1237">
                  <c:v>11/6/2012</c:v>
                </c:pt>
                <c:pt idx="1238">
                  <c:v>11/6/2012</c:v>
                </c:pt>
                <c:pt idx="1239">
                  <c:v>11/6/2012</c:v>
                </c:pt>
                <c:pt idx="1240">
                  <c:v>11/6/2012</c:v>
                </c:pt>
                <c:pt idx="1241">
                  <c:v>11/6/2012</c:v>
                </c:pt>
                <c:pt idx="1242">
                  <c:v>11/6/2012</c:v>
                </c:pt>
                <c:pt idx="1243">
                  <c:v>11/6/2012</c:v>
                </c:pt>
                <c:pt idx="1244">
                  <c:v>11/6/2012</c:v>
                </c:pt>
                <c:pt idx="1245">
                  <c:v>11/6/2012</c:v>
                </c:pt>
                <c:pt idx="1246">
                  <c:v>11/6/2012</c:v>
                </c:pt>
                <c:pt idx="1247">
                  <c:v>11/6/2012</c:v>
                </c:pt>
                <c:pt idx="1248">
                  <c:v>11/6/2012</c:v>
                </c:pt>
                <c:pt idx="1249">
                  <c:v>11/6/2012</c:v>
                </c:pt>
                <c:pt idx="1250">
                  <c:v>11/7/2012</c:v>
                </c:pt>
                <c:pt idx="1251">
                  <c:v>11/7/2012</c:v>
                </c:pt>
                <c:pt idx="1252">
                  <c:v>11/7/2012</c:v>
                </c:pt>
                <c:pt idx="1253">
                  <c:v>11/7/2012</c:v>
                </c:pt>
                <c:pt idx="1254">
                  <c:v>11/7/2012</c:v>
                </c:pt>
                <c:pt idx="1255">
                  <c:v>11/7/2012</c:v>
                </c:pt>
                <c:pt idx="1256">
                  <c:v>11/7/2012</c:v>
                </c:pt>
                <c:pt idx="1257">
                  <c:v>11/7/2012</c:v>
                </c:pt>
                <c:pt idx="1258">
                  <c:v>11/7/2012</c:v>
                </c:pt>
                <c:pt idx="1259">
                  <c:v>11/7/2012</c:v>
                </c:pt>
                <c:pt idx="1260">
                  <c:v>11/7/2012</c:v>
                </c:pt>
                <c:pt idx="1261">
                  <c:v>11/7/2012</c:v>
                </c:pt>
                <c:pt idx="1262">
                  <c:v>11/7/2012</c:v>
                </c:pt>
                <c:pt idx="1263">
                  <c:v>11/7/2012</c:v>
                </c:pt>
                <c:pt idx="1264">
                  <c:v>11/7/2012</c:v>
                </c:pt>
                <c:pt idx="1265">
                  <c:v>11/7/2012</c:v>
                </c:pt>
                <c:pt idx="1266">
                  <c:v>11/7/2012</c:v>
                </c:pt>
                <c:pt idx="1267">
                  <c:v>11/7/2012</c:v>
                </c:pt>
                <c:pt idx="1268">
                  <c:v>11/7/2012</c:v>
                </c:pt>
                <c:pt idx="1269">
                  <c:v>11/7/2012</c:v>
                </c:pt>
                <c:pt idx="1270">
                  <c:v>11/7/2012</c:v>
                </c:pt>
                <c:pt idx="1271">
                  <c:v>11/7/2012</c:v>
                </c:pt>
                <c:pt idx="1272">
                  <c:v>11/7/2012</c:v>
                </c:pt>
                <c:pt idx="1273">
                  <c:v>11/7/2012</c:v>
                </c:pt>
                <c:pt idx="1274">
                  <c:v>11/7/2012</c:v>
                </c:pt>
                <c:pt idx="1275">
                  <c:v>11/7/2012</c:v>
                </c:pt>
                <c:pt idx="1276">
                  <c:v>11/7/2012</c:v>
                </c:pt>
                <c:pt idx="1277">
                  <c:v>11/7/2012</c:v>
                </c:pt>
                <c:pt idx="1278">
                  <c:v>11/7/2012</c:v>
                </c:pt>
                <c:pt idx="1279">
                  <c:v>11/7/2012</c:v>
                </c:pt>
                <c:pt idx="1280">
                  <c:v>11/7/2012</c:v>
                </c:pt>
                <c:pt idx="1281">
                  <c:v>11/7/2012</c:v>
                </c:pt>
                <c:pt idx="1282">
                  <c:v>11/7/2012</c:v>
                </c:pt>
                <c:pt idx="1283">
                  <c:v>11/7/2012</c:v>
                </c:pt>
                <c:pt idx="1284">
                  <c:v>11/7/2012</c:v>
                </c:pt>
                <c:pt idx="1285">
                  <c:v>11/7/2012</c:v>
                </c:pt>
                <c:pt idx="1286">
                  <c:v>11/7/2012</c:v>
                </c:pt>
                <c:pt idx="1287">
                  <c:v>11/7/2012</c:v>
                </c:pt>
                <c:pt idx="1288">
                  <c:v>11/7/2012</c:v>
                </c:pt>
                <c:pt idx="1289">
                  <c:v>11/7/2012</c:v>
                </c:pt>
                <c:pt idx="1290">
                  <c:v>11/7/2012</c:v>
                </c:pt>
                <c:pt idx="1291">
                  <c:v>11/7/2012</c:v>
                </c:pt>
                <c:pt idx="1292">
                  <c:v>11/7/2012</c:v>
                </c:pt>
                <c:pt idx="1293">
                  <c:v>11/7/2012</c:v>
                </c:pt>
                <c:pt idx="1294">
                  <c:v>11/7/2012</c:v>
                </c:pt>
                <c:pt idx="1295">
                  <c:v>11/7/2012</c:v>
                </c:pt>
                <c:pt idx="1296">
                  <c:v>11/7/2012</c:v>
                </c:pt>
                <c:pt idx="1297">
                  <c:v>11/7/2012</c:v>
                </c:pt>
                <c:pt idx="1298">
                  <c:v>11/7/2012</c:v>
                </c:pt>
                <c:pt idx="1299">
                  <c:v>11/7/2012</c:v>
                </c:pt>
                <c:pt idx="1300">
                  <c:v>11/7/2012</c:v>
                </c:pt>
                <c:pt idx="1301">
                  <c:v>11/7/2012</c:v>
                </c:pt>
                <c:pt idx="1302">
                  <c:v>11/7/2012</c:v>
                </c:pt>
                <c:pt idx="1303">
                  <c:v>11/7/2012</c:v>
                </c:pt>
                <c:pt idx="1304">
                  <c:v>11/7/2012</c:v>
                </c:pt>
                <c:pt idx="1305">
                  <c:v>11/7/2012</c:v>
                </c:pt>
                <c:pt idx="1306">
                  <c:v>11/7/2012</c:v>
                </c:pt>
                <c:pt idx="1307">
                  <c:v>11/7/2012</c:v>
                </c:pt>
                <c:pt idx="1308">
                  <c:v>11/7/2012</c:v>
                </c:pt>
                <c:pt idx="1309">
                  <c:v>11/7/2012</c:v>
                </c:pt>
                <c:pt idx="1310">
                  <c:v>11/7/2012</c:v>
                </c:pt>
                <c:pt idx="1311">
                  <c:v>11/7/2012</c:v>
                </c:pt>
                <c:pt idx="1312">
                  <c:v>11/7/2012</c:v>
                </c:pt>
                <c:pt idx="1313">
                  <c:v>11/7/2012</c:v>
                </c:pt>
                <c:pt idx="1314">
                  <c:v>11/7/2012</c:v>
                </c:pt>
                <c:pt idx="1315">
                  <c:v>11/7/2012</c:v>
                </c:pt>
                <c:pt idx="1316">
                  <c:v>11/7/2012</c:v>
                </c:pt>
                <c:pt idx="1317">
                  <c:v>11/7/2012</c:v>
                </c:pt>
                <c:pt idx="1318">
                  <c:v>11/7/2012</c:v>
                </c:pt>
                <c:pt idx="1319">
                  <c:v>11/7/2012</c:v>
                </c:pt>
                <c:pt idx="1320">
                  <c:v>11/7/2012</c:v>
                </c:pt>
                <c:pt idx="1321">
                  <c:v>11/7/2012</c:v>
                </c:pt>
                <c:pt idx="1322">
                  <c:v>11/7/2012</c:v>
                </c:pt>
                <c:pt idx="1323">
                  <c:v>11/7/2012</c:v>
                </c:pt>
                <c:pt idx="1324">
                  <c:v>11/7/2012</c:v>
                </c:pt>
                <c:pt idx="1325">
                  <c:v>11/7/2012</c:v>
                </c:pt>
                <c:pt idx="1326">
                  <c:v>11/7/2012</c:v>
                </c:pt>
                <c:pt idx="1327">
                  <c:v>11/7/2012</c:v>
                </c:pt>
                <c:pt idx="1328">
                  <c:v>11/7/2012</c:v>
                </c:pt>
                <c:pt idx="1329">
                  <c:v>11/7/2012</c:v>
                </c:pt>
                <c:pt idx="1330">
                  <c:v>11/7/2012</c:v>
                </c:pt>
                <c:pt idx="1331">
                  <c:v>11/7/2012</c:v>
                </c:pt>
                <c:pt idx="1332">
                  <c:v>11/7/2012</c:v>
                </c:pt>
                <c:pt idx="1333">
                  <c:v>11/7/2012</c:v>
                </c:pt>
                <c:pt idx="1334">
                  <c:v>11/7/2012</c:v>
                </c:pt>
                <c:pt idx="1335">
                  <c:v>11/7/2012</c:v>
                </c:pt>
                <c:pt idx="1336">
                  <c:v>11/7/2012</c:v>
                </c:pt>
                <c:pt idx="1337">
                  <c:v>11/7/2012</c:v>
                </c:pt>
                <c:pt idx="1338">
                  <c:v>11/7/2012</c:v>
                </c:pt>
                <c:pt idx="1339">
                  <c:v>11/7/2012</c:v>
                </c:pt>
                <c:pt idx="1340">
                  <c:v>11/7/2012</c:v>
                </c:pt>
                <c:pt idx="1341">
                  <c:v>11/7/2012</c:v>
                </c:pt>
                <c:pt idx="1342">
                  <c:v>11/7/2012</c:v>
                </c:pt>
                <c:pt idx="1343">
                  <c:v>11/7/2012</c:v>
                </c:pt>
                <c:pt idx="1344">
                  <c:v>11/7/2012</c:v>
                </c:pt>
                <c:pt idx="1345">
                  <c:v>11/7/2012</c:v>
                </c:pt>
                <c:pt idx="1346">
                  <c:v>11/8/2012</c:v>
                </c:pt>
                <c:pt idx="1347">
                  <c:v>11/8/2012</c:v>
                </c:pt>
                <c:pt idx="1348">
                  <c:v>11/8/2012</c:v>
                </c:pt>
                <c:pt idx="1349">
                  <c:v>11/8/2012</c:v>
                </c:pt>
                <c:pt idx="1350">
                  <c:v>11/8/2012</c:v>
                </c:pt>
                <c:pt idx="1351">
                  <c:v>11/8/2012</c:v>
                </c:pt>
                <c:pt idx="1352">
                  <c:v>11/8/2012</c:v>
                </c:pt>
                <c:pt idx="1353">
                  <c:v>11/8/2012</c:v>
                </c:pt>
                <c:pt idx="1354">
                  <c:v>11/8/2012</c:v>
                </c:pt>
                <c:pt idx="1355">
                  <c:v>11/8/2012</c:v>
                </c:pt>
                <c:pt idx="1356">
                  <c:v>11/8/2012</c:v>
                </c:pt>
                <c:pt idx="1357">
                  <c:v>11/8/2012</c:v>
                </c:pt>
                <c:pt idx="1358">
                  <c:v>11/8/2012</c:v>
                </c:pt>
                <c:pt idx="1359">
                  <c:v>11/8/2012</c:v>
                </c:pt>
                <c:pt idx="1360">
                  <c:v>11/8/2012</c:v>
                </c:pt>
                <c:pt idx="1361">
                  <c:v>11/8/2012</c:v>
                </c:pt>
                <c:pt idx="1362">
                  <c:v>11/8/2012</c:v>
                </c:pt>
                <c:pt idx="1363">
                  <c:v>11/8/2012</c:v>
                </c:pt>
                <c:pt idx="1364">
                  <c:v>11/8/2012</c:v>
                </c:pt>
                <c:pt idx="1365">
                  <c:v>11/8/2012</c:v>
                </c:pt>
                <c:pt idx="1366">
                  <c:v>11/8/2012</c:v>
                </c:pt>
                <c:pt idx="1367">
                  <c:v>11/8/2012</c:v>
                </c:pt>
                <c:pt idx="1368">
                  <c:v>11/8/2012</c:v>
                </c:pt>
                <c:pt idx="1369">
                  <c:v>11/8/2012</c:v>
                </c:pt>
                <c:pt idx="1370">
                  <c:v>11/8/2012</c:v>
                </c:pt>
                <c:pt idx="1371">
                  <c:v>11/8/2012</c:v>
                </c:pt>
                <c:pt idx="1372">
                  <c:v>11/8/2012</c:v>
                </c:pt>
                <c:pt idx="1373">
                  <c:v>11/8/2012</c:v>
                </c:pt>
                <c:pt idx="1374">
                  <c:v>11/8/2012</c:v>
                </c:pt>
                <c:pt idx="1375">
                  <c:v>11/8/2012</c:v>
                </c:pt>
                <c:pt idx="1376">
                  <c:v>11/8/2012</c:v>
                </c:pt>
                <c:pt idx="1377">
                  <c:v>11/8/2012</c:v>
                </c:pt>
                <c:pt idx="1378">
                  <c:v>11/8/2012</c:v>
                </c:pt>
                <c:pt idx="1379">
                  <c:v>11/8/2012</c:v>
                </c:pt>
                <c:pt idx="1380">
                  <c:v>11/8/2012</c:v>
                </c:pt>
                <c:pt idx="1381">
                  <c:v>11/8/2012</c:v>
                </c:pt>
                <c:pt idx="1382">
                  <c:v>11/8/2012</c:v>
                </c:pt>
                <c:pt idx="1383">
                  <c:v>11/8/2012</c:v>
                </c:pt>
                <c:pt idx="1384">
                  <c:v>11/8/2012</c:v>
                </c:pt>
                <c:pt idx="1385">
                  <c:v>11/8/2012</c:v>
                </c:pt>
                <c:pt idx="1386">
                  <c:v>11/8/2012</c:v>
                </c:pt>
                <c:pt idx="1387">
                  <c:v>11/8/2012</c:v>
                </c:pt>
                <c:pt idx="1388">
                  <c:v>11/8/2012</c:v>
                </c:pt>
                <c:pt idx="1389">
                  <c:v>11/8/2012</c:v>
                </c:pt>
                <c:pt idx="1390">
                  <c:v>11/8/2012</c:v>
                </c:pt>
                <c:pt idx="1391">
                  <c:v>11/8/2012</c:v>
                </c:pt>
                <c:pt idx="1392">
                  <c:v>11/8/2012</c:v>
                </c:pt>
                <c:pt idx="1393">
                  <c:v>11/8/2012</c:v>
                </c:pt>
                <c:pt idx="1394">
                  <c:v>11/8/2012</c:v>
                </c:pt>
                <c:pt idx="1395">
                  <c:v>11/8/2012</c:v>
                </c:pt>
                <c:pt idx="1396">
                  <c:v>11/8/2012</c:v>
                </c:pt>
                <c:pt idx="1397">
                  <c:v>11/8/2012</c:v>
                </c:pt>
                <c:pt idx="1398">
                  <c:v>11/8/2012</c:v>
                </c:pt>
                <c:pt idx="1399">
                  <c:v>11/8/2012</c:v>
                </c:pt>
                <c:pt idx="1400">
                  <c:v>11/8/2012</c:v>
                </c:pt>
                <c:pt idx="1401">
                  <c:v>11/8/2012</c:v>
                </c:pt>
                <c:pt idx="1402">
                  <c:v>11/8/2012</c:v>
                </c:pt>
                <c:pt idx="1403">
                  <c:v>11/8/2012</c:v>
                </c:pt>
                <c:pt idx="1404">
                  <c:v>11/8/2012</c:v>
                </c:pt>
                <c:pt idx="1405">
                  <c:v>11/8/2012</c:v>
                </c:pt>
                <c:pt idx="1406">
                  <c:v>11/8/2012</c:v>
                </c:pt>
                <c:pt idx="1407">
                  <c:v>11/8/2012</c:v>
                </c:pt>
                <c:pt idx="1408">
                  <c:v>11/8/2012</c:v>
                </c:pt>
                <c:pt idx="1409">
                  <c:v>11/8/2012</c:v>
                </c:pt>
                <c:pt idx="1410">
                  <c:v>11/8/2012</c:v>
                </c:pt>
                <c:pt idx="1411">
                  <c:v>11/8/2012</c:v>
                </c:pt>
                <c:pt idx="1412">
                  <c:v>11/8/2012</c:v>
                </c:pt>
                <c:pt idx="1413">
                  <c:v>11/8/2012</c:v>
                </c:pt>
                <c:pt idx="1414">
                  <c:v>11/8/2012</c:v>
                </c:pt>
                <c:pt idx="1415">
                  <c:v>11/8/2012</c:v>
                </c:pt>
                <c:pt idx="1416">
                  <c:v>11/8/2012</c:v>
                </c:pt>
                <c:pt idx="1417">
                  <c:v>11/8/2012</c:v>
                </c:pt>
                <c:pt idx="1418">
                  <c:v>11/8/2012</c:v>
                </c:pt>
                <c:pt idx="1419">
                  <c:v>11/8/2012</c:v>
                </c:pt>
                <c:pt idx="1420">
                  <c:v>11/8/2012</c:v>
                </c:pt>
                <c:pt idx="1421">
                  <c:v>11/8/2012</c:v>
                </c:pt>
                <c:pt idx="1422">
                  <c:v>11/8/2012</c:v>
                </c:pt>
                <c:pt idx="1423">
                  <c:v>11/8/2012</c:v>
                </c:pt>
                <c:pt idx="1424">
                  <c:v>11/8/2012</c:v>
                </c:pt>
                <c:pt idx="1425">
                  <c:v>11/8/2012</c:v>
                </c:pt>
                <c:pt idx="1426">
                  <c:v>11/8/2012</c:v>
                </c:pt>
                <c:pt idx="1427">
                  <c:v>11/8/2012</c:v>
                </c:pt>
                <c:pt idx="1428">
                  <c:v>11/8/2012</c:v>
                </c:pt>
                <c:pt idx="1429">
                  <c:v>11/8/2012</c:v>
                </c:pt>
                <c:pt idx="1430">
                  <c:v>11/8/2012</c:v>
                </c:pt>
                <c:pt idx="1431">
                  <c:v>11/8/2012</c:v>
                </c:pt>
                <c:pt idx="1432">
                  <c:v>11/8/2012</c:v>
                </c:pt>
                <c:pt idx="1433">
                  <c:v>11/8/2012</c:v>
                </c:pt>
                <c:pt idx="1434">
                  <c:v>11/8/2012</c:v>
                </c:pt>
                <c:pt idx="1435">
                  <c:v>11/8/2012</c:v>
                </c:pt>
                <c:pt idx="1436">
                  <c:v>11/8/2012</c:v>
                </c:pt>
                <c:pt idx="1437">
                  <c:v>11/8/2012</c:v>
                </c:pt>
                <c:pt idx="1438">
                  <c:v>11/8/2012</c:v>
                </c:pt>
                <c:pt idx="1439">
                  <c:v>11/8/2012</c:v>
                </c:pt>
                <c:pt idx="1440">
                  <c:v>11/8/2012</c:v>
                </c:pt>
                <c:pt idx="1441">
                  <c:v>11/8/2012</c:v>
                </c:pt>
                <c:pt idx="1442">
                  <c:v>11/9/2012</c:v>
                </c:pt>
                <c:pt idx="1443">
                  <c:v>11/9/2012</c:v>
                </c:pt>
                <c:pt idx="1444">
                  <c:v>11/9/2012</c:v>
                </c:pt>
                <c:pt idx="1445">
                  <c:v>11/9/2012</c:v>
                </c:pt>
                <c:pt idx="1446">
                  <c:v>11/9/2012</c:v>
                </c:pt>
                <c:pt idx="1447">
                  <c:v>11/9/2012</c:v>
                </c:pt>
                <c:pt idx="1448">
                  <c:v>11/9/2012</c:v>
                </c:pt>
                <c:pt idx="1449">
                  <c:v>11/9/2012</c:v>
                </c:pt>
                <c:pt idx="1450">
                  <c:v>11/9/2012</c:v>
                </c:pt>
                <c:pt idx="1451">
                  <c:v>11/9/2012</c:v>
                </c:pt>
                <c:pt idx="1452">
                  <c:v>11/9/2012</c:v>
                </c:pt>
                <c:pt idx="1453">
                  <c:v>11/9/2012</c:v>
                </c:pt>
                <c:pt idx="1454">
                  <c:v>11/9/2012</c:v>
                </c:pt>
                <c:pt idx="1455">
                  <c:v>11/9/2012</c:v>
                </c:pt>
                <c:pt idx="1456">
                  <c:v>11/9/2012</c:v>
                </c:pt>
                <c:pt idx="1457">
                  <c:v>11/9/2012</c:v>
                </c:pt>
                <c:pt idx="1458">
                  <c:v>11/9/2012</c:v>
                </c:pt>
                <c:pt idx="1459">
                  <c:v>11/9/2012</c:v>
                </c:pt>
                <c:pt idx="1460">
                  <c:v>11/9/2012</c:v>
                </c:pt>
                <c:pt idx="1461">
                  <c:v>11/9/2012</c:v>
                </c:pt>
                <c:pt idx="1462">
                  <c:v>11/9/2012</c:v>
                </c:pt>
                <c:pt idx="1463">
                  <c:v>11/9/2012</c:v>
                </c:pt>
                <c:pt idx="1464">
                  <c:v>11/9/2012</c:v>
                </c:pt>
                <c:pt idx="1465">
                  <c:v>11/9/2012</c:v>
                </c:pt>
                <c:pt idx="1466">
                  <c:v>11/9/2012</c:v>
                </c:pt>
                <c:pt idx="1467">
                  <c:v>11/9/2012</c:v>
                </c:pt>
                <c:pt idx="1468">
                  <c:v>11/9/2012</c:v>
                </c:pt>
                <c:pt idx="1469">
                  <c:v>11/9/2012</c:v>
                </c:pt>
                <c:pt idx="1470">
                  <c:v>11/9/2012</c:v>
                </c:pt>
                <c:pt idx="1471">
                  <c:v>11/9/2012</c:v>
                </c:pt>
                <c:pt idx="1472">
                  <c:v>11/9/2012</c:v>
                </c:pt>
                <c:pt idx="1473">
                  <c:v>11/9/2012</c:v>
                </c:pt>
                <c:pt idx="1474">
                  <c:v>11/9/2012</c:v>
                </c:pt>
                <c:pt idx="1475">
                  <c:v>11/9/2012</c:v>
                </c:pt>
                <c:pt idx="1476">
                  <c:v>11/9/2012</c:v>
                </c:pt>
                <c:pt idx="1477">
                  <c:v>11/9/2012</c:v>
                </c:pt>
                <c:pt idx="1478">
                  <c:v>11/9/2012</c:v>
                </c:pt>
                <c:pt idx="1479">
                  <c:v>11/9/2012</c:v>
                </c:pt>
                <c:pt idx="1480">
                  <c:v>11/9/2012</c:v>
                </c:pt>
                <c:pt idx="1481">
                  <c:v>11/9/2012</c:v>
                </c:pt>
                <c:pt idx="1482">
                  <c:v>11/9/2012</c:v>
                </c:pt>
                <c:pt idx="1483">
                  <c:v>11/9/2012</c:v>
                </c:pt>
                <c:pt idx="1484">
                  <c:v>11/9/2012</c:v>
                </c:pt>
                <c:pt idx="1485">
                  <c:v>11/9/2012</c:v>
                </c:pt>
                <c:pt idx="1486">
                  <c:v>11/9/2012</c:v>
                </c:pt>
                <c:pt idx="1487">
                  <c:v>11/9/2012</c:v>
                </c:pt>
                <c:pt idx="1488">
                  <c:v>11/9/2012</c:v>
                </c:pt>
                <c:pt idx="1489">
                  <c:v>11/9/2012</c:v>
                </c:pt>
                <c:pt idx="1490">
                  <c:v>11/9/2012</c:v>
                </c:pt>
                <c:pt idx="1491">
                  <c:v>11/9/2012</c:v>
                </c:pt>
                <c:pt idx="1492">
                  <c:v>11/9/2012</c:v>
                </c:pt>
                <c:pt idx="1493">
                  <c:v>11/9/2012</c:v>
                </c:pt>
                <c:pt idx="1494">
                  <c:v>11/9/2012</c:v>
                </c:pt>
                <c:pt idx="1495">
                  <c:v>11/9/2012</c:v>
                </c:pt>
                <c:pt idx="1496">
                  <c:v>11/9/2012</c:v>
                </c:pt>
                <c:pt idx="1497">
                  <c:v>11/9/2012</c:v>
                </c:pt>
                <c:pt idx="1498">
                  <c:v>11/9/2012</c:v>
                </c:pt>
                <c:pt idx="1499">
                  <c:v>11/9/2012</c:v>
                </c:pt>
                <c:pt idx="1500">
                  <c:v>11/9/2012</c:v>
                </c:pt>
                <c:pt idx="1501">
                  <c:v>11/9/2012</c:v>
                </c:pt>
                <c:pt idx="1502">
                  <c:v>11/9/2012</c:v>
                </c:pt>
                <c:pt idx="1503">
                  <c:v>11/9/2012</c:v>
                </c:pt>
                <c:pt idx="1504">
                  <c:v>11/9/2012</c:v>
                </c:pt>
                <c:pt idx="1505">
                  <c:v>11/9/2012</c:v>
                </c:pt>
                <c:pt idx="1506">
                  <c:v>11/9/2012</c:v>
                </c:pt>
                <c:pt idx="1507">
                  <c:v>11/9/2012</c:v>
                </c:pt>
                <c:pt idx="1508">
                  <c:v>11/9/2012</c:v>
                </c:pt>
                <c:pt idx="1509">
                  <c:v>11/9/2012</c:v>
                </c:pt>
                <c:pt idx="1510">
                  <c:v>11/9/2012</c:v>
                </c:pt>
                <c:pt idx="1511">
                  <c:v>11/9/2012</c:v>
                </c:pt>
                <c:pt idx="1512">
                  <c:v>11/9/2012</c:v>
                </c:pt>
                <c:pt idx="1513">
                  <c:v>11/9/2012</c:v>
                </c:pt>
                <c:pt idx="1514">
                  <c:v>11/9/2012</c:v>
                </c:pt>
                <c:pt idx="1515">
                  <c:v>11/9/2012</c:v>
                </c:pt>
                <c:pt idx="1516">
                  <c:v>11/9/2012</c:v>
                </c:pt>
                <c:pt idx="1517">
                  <c:v>11/9/2012</c:v>
                </c:pt>
                <c:pt idx="1518">
                  <c:v>11/9/2012</c:v>
                </c:pt>
                <c:pt idx="1519">
                  <c:v>11/9/2012</c:v>
                </c:pt>
                <c:pt idx="1520">
                  <c:v>11/9/2012</c:v>
                </c:pt>
                <c:pt idx="1521">
                  <c:v>11/9/2012</c:v>
                </c:pt>
                <c:pt idx="1522">
                  <c:v>11/9/2012</c:v>
                </c:pt>
                <c:pt idx="1523">
                  <c:v>11/9/2012</c:v>
                </c:pt>
                <c:pt idx="1524">
                  <c:v>11/9/2012</c:v>
                </c:pt>
                <c:pt idx="1525">
                  <c:v>11/9/2012</c:v>
                </c:pt>
                <c:pt idx="1526">
                  <c:v>11/9/2012</c:v>
                </c:pt>
                <c:pt idx="1527">
                  <c:v>11/9/2012</c:v>
                </c:pt>
                <c:pt idx="1528">
                  <c:v>11/9/2012</c:v>
                </c:pt>
                <c:pt idx="1529">
                  <c:v>11/9/2012</c:v>
                </c:pt>
                <c:pt idx="1530">
                  <c:v>11/9/2012</c:v>
                </c:pt>
                <c:pt idx="1531">
                  <c:v>11/9/2012</c:v>
                </c:pt>
                <c:pt idx="1532">
                  <c:v>11/9/2012</c:v>
                </c:pt>
                <c:pt idx="1533">
                  <c:v>11/9/2012</c:v>
                </c:pt>
                <c:pt idx="1534">
                  <c:v>11/9/2012</c:v>
                </c:pt>
                <c:pt idx="1535">
                  <c:v>11/9/2012</c:v>
                </c:pt>
                <c:pt idx="1536">
                  <c:v>11/9/2012</c:v>
                </c:pt>
                <c:pt idx="1537">
                  <c:v>11/9/2012</c:v>
                </c:pt>
                <c:pt idx="1538">
                  <c:v>11/10/2012</c:v>
                </c:pt>
                <c:pt idx="1539">
                  <c:v>11/10/2012</c:v>
                </c:pt>
                <c:pt idx="1540">
                  <c:v>11/10/2012</c:v>
                </c:pt>
                <c:pt idx="1541">
                  <c:v>11/10/2012</c:v>
                </c:pt>
                <c:pt idx="1542">
                  <c:v>11/10/2012</c:v>
                </c:pt>
                <c:pt idx="1543">
                  <c:v>11/10/2012</c:v>
                </c:pt>
                <c:pt idx="1544">
                  <c:v>11/10/2012</c:v>
                </c:pt>
                <c:pt idx="1545">
                  <c:v>11/10/2012</c:v>
                </c:pt>
                <c:pt idx="1546">
                  <c:v>11/10/2012</c:v>
                </c:pt>
                <c:pt idx="1547">
                  <c:v>11/10/2012</c:v>
                </c:pt>
                <c:pt idx="1548">
                  <c:v>11/10/2012</c:v>
                </c:pt>
                <c:pt idx="1549">
                  <c:v>11/10/2012</c:v>
                </c:pt>
                <c:pt idx="1550">
                  <c:v>11/10/2012</c:v>
                </c:pt>
                <c:pt idx="1551">
                  <c:v>11/10/2012</c:v>
                </c:pt>
                <c:pt idx="1552">
                  <c:v>11/10/2012</c:v>
                </c:pt>
                <c:pt idx="1553">
                  <c:v>11/10/2012</c:v>
                </c:pt>
                <c:pt idx="1554">
                  <c:v>11/10/2012</c:v>
                </c:pt>
                <c:pt idx="1555">
                  <c:v>11/10/2012</c:v>
                </c:pt>
                <c:pt idx="1556">
                  <c:v>11/10/2012</c:v>
                </c:pt>
                <c:pt idx="1557">
                  <c:v>11/10/2012</c:v>
                </c:pt>
                <c:pt idx="1558">
                  <c:v>11/10/2012</c:v>
                </c:pt>
                <c:pt idx="1559">
                  <c:v>11/10/2012</c:v>
                </c:pt>
                <c:pt idx="1560">
                  <c:v>11/10/2012</c:v>
                </c:pt>
                <c:pt idx="1561">
                  <c:v>11/10/2012</c:v>
                </c:pt>
                <c:pt idx="1562">
                  <c:v>11/10/2012</c:v>
                </c:pt>
                <c:pt idx="1563">
                  <c:v>11/10/2012</c:v>
                </c:pt>
                <c:pt idx="1564">
                  <c:v>11/10/2012</c:v>
                </c:pt>
                <c:pt idx="1565">
                  <c:v>11/10/2012</c:v>
                </c:pt>
                <c:pt idx="1566">
                  <c:v>11/10/2012</c:v>
                </c:pt>
                <c:pt idx="1567">
                  <c:v>11/10/2012</c:v>
                </c:pt>
                <c:pt idx="1568">
                  <c:v>11/10/2012</c:v>
                </c:pt>
                <c:pt idx="1569">
                  <c:v>11/10/2012</c:v>
                </c:pt>
                <c:pt idx="1570">
                  <c:v>11/10/2012</c:v>
                </c:pt>
                <c:pt idx="1571">
                  <c:v>11/10/2012</c:v>
                </c:pt>
                <c:pt idx="1572">
                  <c:v>11/10/2012</c:v>
                </c:pt>
                <c:pt idx="1573">
                  <c:v>11/10/2012</c:v>
                </c:pt>
                <c:pt idx="1574">
                  <c:v>11/10/2012</c:v>
                </c:pt>
                <c:pt idx="1575">
                  <c:v>11/10/2012</c:v>
                </c:pt>
                <c:pt idx="1576">
                  <c:v>11/10/2012</c:v>
                </c:pt>
                <c:pt idx="1577">
                  <c:v>11/10/2012</c:v>
                </c:pt>
                <c:pt idx="1578">
                  <c:v>11/10/2012</c:v>
                </c:pt>
                <c:pt idx="1579">
                  <c:v>11/10/2012</c:v>
                </c:pt>
                <c:pt idx="1580">
                  <c:v>11/10/2012</c:v>
                </c:pt>
                <c:pt idx="1581">
                  <c:v>11/10/2012</c:v>
                </c:pt>
                <c:pt idx="1582">
                  <c:v>11/10/2012</c:v>
                </c:pt>
                <c:pt idx="1583">
                  <c:v>11/10/2012</c:v>
                </c:pt>
                <c:pt idx="1584">
                  <c:v>11/10/2012</c:v>
                </c:pt>
                <c:pt idx="1585">
                  <c:v>11/10/2012</c:v>
                </c:pt>
                <c:pt idx="1586">
                  <c:v>11/10/2012</c:v>
                </c:pt>
                <c:pt idx="1587">
                  <c:v>11/10/2012</c:v>
                </c:pt>
                <c:pt idx="1588">
                  <c:v>11/10/2012</c:v>
                </c:pt>
                <c:pt idx="1589">
                  <c:v>11/10/2012</c:v>
                </c:pt>
                <c:pt idx="1590">
                  <c:v>11/10/2012</c:v>
                </c:pt>
                <c:pt idx="1591">
                  <c:v>11/10/2012</c:v>
                </c:pt>
                <c:pt idx="1592">
                  <c:v>11/10/2012</c:v>
                </c:pt>
                <c:pt idx="1593">
                  <c:v>11/10/2012</c:v>
                </c:pt>
                <c:pt idx="1594">
                  <c:v>11/10/2012</c:v>
                </c:pt>
                <c:pt idx="1595">
                  <c:v>11/10/2012</c:v>
                </c:pt>
                <c:pt idx="1596">
                  <c:v>11/10/2012</c:v>
                </c:pt>
                <c:pt idx="1597">
                  <c:v>11/10/2012</c:v>
                </c:pt>
                <c:pt idx="1598">
                  <c:v>11/10/2012</c:v>
                </c:pt>
                <c:pt idx="1599">
                  <c:v>11/10/2012</c:v>
                </c:pt>
                <c:pt idx="1600">
                  <c:v>11/10/2012</c:v>
                </c:pt>
                <c:pt idx="1601">
                  <c:v>11/10/2012</c:v>
                </c:pt>
                <c:pt idx="1602">
                  <c:v>11/10/2012</c:v>
                </c:pt>
                <c:pt idx="1603">
                  <c:v>11/10/2012</c:v>
                </c:pt>
                <c:pt idx="1604">
                  <c:v>11/10/2012</c:v>
                </c:pt>
                <c:pt idx="1605">
                  <c:v>11/10/2012</c:v>
                </c:pt>
                <c:pt idx="1606">
                  <c:v>11/10/2012</c:v>
                </c:pt>
                <c:pt idx="1607">
                  <c:v>11/10/2012</c:v>
                </c:pt>
                <c:pt idx="1608">
                  <c:v>11/10/2012</c:v>
                </c:pt>
                <c:pt idx="1609">
                  <c:v>11/10/2012</c:v>
                </c:pt>
                <c:pt idx="1610">
                  <c:v>11/10/2012</c:v>
                </c:pt>
                <c:pt idx="1611">
                  <c:v>11/10/2012</c:v>
                </c:pt>
                <c:pt idx="1612">
                  <c:v>11/10/2012</c:v>
                </c:pt>
                <c:pt idx="1613">
                  <c:v>11/10/2012</c:v>
                </c:pt>
                <c:pt idx="1614">
                  <c:v>11/10/2012</c:v>
                </c:pt>
                <c:pt idx="1615">
                  <c:v>11/10/2012</c:v>
                </c:pt>
                <c:pt idx="1616">
                  <c:v>11/10/2012</c:v>
                </c:pt>
                <c:pt idx="1617">
                  <c:v>11/10/2012</c:v>
                </c:pt>
                <c:pt idx="1618">
                  <c:v>11/10/2012</c:v>
                </c:pt>
                <c:pt idx="1619">
                  <c:v>11/10/2012</c:v>
                </c:pt>
                <c:pt idx="1620">
                  <c:v>11/10/2012</c:v>
                </c:pt>
                <c:pt idx="1621">
                  <c:v>11/10/2012</c:v>
                </c:pt>
                <c:pt idx="1622">
                  <c:v>11/10/2012</c:v>
                </c:pt>
                <c:pt idx="1623">
                  <c:v>11/10/2012</c:v>
                </c:pt>
                <c:pt idx="1624">
                  <c:v>11/10/2012</c:v>
                </c:pt>
                <c:pt idx="1625">
                  <c:v>11/10/2012</c:v>
                </c:pt>
                <c:pt idx="1626">
                  <c:v>11/10/2012</c:v>
                </c:pt>
                <c:pt idx="1627">
                  <c:v>11/10/2012</c:v>
                </c:pt>
                <c:pt idx="1628">
                  <c:v>11/10/2012</c:v>
                </c:pt>
                <c:pt idx="1629">
                  <c:v>11/10/2012</c:v>
                </c:pt>
                <c:pt idx="1630">
                  <c:v>11/10/2012</c:v>
                </c:pt>
                <c:pt idx="1631">
                  <c:v>11/10/2012</c:v>
                </c:pt>
                <c:pt idx="1632">
                  <c:v>11/10/2012</c:v>
                </c:pt>
                <c:pt idx="1633">
                  <c:v>11/10/2012</c:v>
                </c:pt>
                <c:pt idx="1634">
                  <c:v>11/11/2012</c:v>
                </c:pt>
                <c:pt idx="1635">
                  <c:v>11/11/2012</c:v>
                </c:pt>
                <c:pt idx="1636">
                  <c:v>11/11/2012</c:v>
                </c:pt>
                <c:pt idx="1637">
                  <c:v>11/11/2012</c:v>
                </c:pt>
                <c:pt idx="1638">
                  <c:v>11/11/2012</c:v>
                </c:pt>
                <c:pt idx="1639">
                  <c:v>11/11/2012</c:v>
                </c:pt>
                <c:pt idx="1640">
                  <c:v>11/11/2012</c:v>
                </c:pt>
                <c:pt idx="1641">
                  <c:v>11/11/2012</c:v>
                </c:pt>
                <c:pt idx="1642">
                  <c:v>11/11/2012</c:v>
                </c:pt>
                <c:pt idx="1643">
                  <c:v>11/11/2012</c:v>
                </c:pt>
                <c:pt idx="1644">
                  <c:v>11/11/2012</c:v>
                </c:pt>
                <c:pt idx="1645">
                  <c:v>11/11/2012</c:v>
                </c:pt>
                <c:pt idx="1646">
                  <c:v>11/11/2012</c:v>
                </c:pt>
                <c:pt idx="1647">
                  <c:v>11/11/2012</c:v>
                </c:pt>
                <c:pt idx="1648">
                  <c:v>11/11/2012</c:v>
                </c:pt>
                <c:pt idx="1649">
                  <c:v>11/11/2012</c:v>
                </c:pt>
                <c:pt idx="1650">
                  <c:v>11/11/2012</c:v>
                </c:pt>
                <c:pt idx="1651">
                  <c:v>11/11/2012</c:v>
                </c:pt>
                <c:pt idx="1652">
                  <c:v>11/11/2012</c:v>
                </c:pt>
                <c:pt idx="1653">
                  <c:v>11/11/2012</c:v>
                </c:pt>
                <c:pt idx="1654">
                  <c:v>11/11/2012</c:v>
                </c:pt>
                <c:pt idx="1655">
                  <c:v>11/11/2012</c:v>
                </c:pt>
                <c:pt idx="1656">
                  <c:v>11/11/2012</c:v>
                </c:pt>
                <c:pt idx="1657">
                  <c:v>11/11/2012</c:v>
                </c:pt>
                <c:pt idx="1658">
                  <c:v>11/11/2012</c:v>
                </c:pt>
                <c:pt idx="1659">
                  <c:v>11/11/2012</c:v>
                </c:pt>
                <c:pt idx="1660">
                  <c:v>11/11/2012</c:v>
                </c:pt>
                <c:pt idx="1661">
                  <c:v>11/11/2012</c:v>
                </c:pt>
                <c:pt idx="1662">
                  <c:v>11/11/2012</c:v>
                </c:pt>
                <c:pt idx="1663">
                  <c:v>11/11/2012</c:v>
                </c:pt>
                <c:pt idx="1664">
                  <c:v>11/11/2012</c:v>
                </c:pt>
                <c:pt idx="1665">
                  <c:v>11/11/2012</c:v>
                </c:pt>
                <c:pt idx="1666">
                  <c:v>11/11/2012</c:v>
                </c:pt>
                <c:pt idx="1667">
                  <c:v>11/11/2012</c:v>
                </c:pt>
                <c:pt idx="1668">
                  <c:v>11/11/2012</c:v>
                </c:pt>
                <c:pt idx="1669">
                  <c:v>11/11/2012</c:v>
                </c:pt>
                <c:pt idx="1670">
                  <c:v>11/11/2012</c:v>
                </c:pt>
                <c:pt idx="1671">
                  <c:v>11/11/2012</c:v>
                </c:pt>
                <c:pt idx="1672">
                  <c:v>11/11/2012</c:v>
                </c:pt>
                <c:pt idx="1673">
                  <c:v>11/11/2012</c:v>
                </c:pt>
                <c:pt idx="1674">
                  <c:v>11/11/2012</c:v>
                </c:pt>
                <c:pt idx="1675">
                  <c:v>11/11/2012</c:v>
                </c:pt>
                <c:pt idx="1676">
                  <c:v>11/11/2012</c:v>
                </c:pt>
                <c:pt idx="1677">
                  <c:v>11/11/2012</c:v>
                </c:pt>
                <c:pt idx="1678">
                  <c:v>11/11/2012</c:v>
                </c:pt>
                <c:pt idx="1679">
                  <c:v>11/11/2012</c:v>
                </c:pt>
                <c:pt idx="1680">
                  <c:v>11/11/2012</c:v>
                </c:pt>
                <c:pt idx="1681">
                  <c:v>11/11/2012</c:v>
                </c:pt>
                <c:pt idx="1682">
                  <c:v>11/11/2012</c:v>
                </c:pt>
                <c:pt idx="1683">
                  <c:v>11/11/2012</c:v>
                </c:pt>
                <c:pt idx="1684">
                  <c:v>11/11/2012</c:v>
                </c:pt>
                <c:pt idx="1685">
                  <c:v>11/11/2012</c:v>
                </c:pt>
                <c:pt idx="1686">
                  <c:v>11/11/2012</c:v>
                </c:pt>
                <c:pt idx="1687">
                  <c:v>11/11/2012</c:v>
                </c:pt>
                <c:pt idx="1688">
                  <c:v>11/11/2012</c:v>
                </c:pt>
                <c:pt idx="1689">
                  <c:v>11/11/2012</c:v>
                </c:pt>
                <c:pt idx="1690">
                  <c:v>11/11/2012</c:v>
                </c:pt>
                <c:pt idx="1691">
                  <c:v>11/11/2012</c:v>
                </c:pt>
                <c:pt idx="1692">
                  <c:v>11/11/2012</c:v>
                </c:pt>
                <c:pt idx="1693">
                  <c:v>11/11/2012</c:v>
                </c:pt>
                <c:pt idx="1694">
                  <c:v>11/11/2012</c:v>
                </c:pt>
                <c:pt idx="1695">
                  <c:v>11/11/2012</c:v>
                </c:pt>
                <c:pt idx="1696">
                  <c:v>11/11/2012</c:v>
                </c:pt>
                <c:pt idx="1697">
                  <c:v>11/11/2012</c:v>
                </c:pt>
                <c:pt idx="1698">
                  <c:v>11/11/2012</c:v>
                </c:pt>
                <c:pt idx="1699">
                  <c:v>11/11/2012</c:v>
                </c:pt>
                <c:pt idx="1700">
                  <c:v>11/11/2012</c:v>
                </c:pt>
                <c:pt idx="1701">
                  <c:v>11/11/2012</c:v>
                </c:pt>
                <c:pt idx="1702">
                  <c:v>11/11/2012</c:v>
                </c:pt>
                <c:pt idx="1703">
                  <c:v>11/11/2012</c:v>
                </c:pt>
                <c:pt idx="1704">
                  <c:v>11/11/2012</c:v>
                </c:pt>
                <c:pt idx="1705">
                  <c:v>11/11/2012</c:v>
                </c:pt>
                <c:pt idx="1706">
                  <c:v>11/11/2012</c:v>
                </c:pt>
                <c:pt idx="1707">
                  <c:v>11/11/2012</c:v>
                </c:pt>
                <c:pt idx="1708">
                  <c:v>11/11/2012</c:v>
                </c:pt>
                <c:pt idx="1709">
                  <c:v>11/11/2012</c:v>
                </c:pt>
                <c:pt idx="1710">
                  <c:v>11/11/2012</c:v>
                </c:pt>
                <c:pt idx="1711">
                  <c:v>11/11/2012</c:v>
                </c:pt>
                <c:pt idx="1712">
                  <c:v>11/11/2012</c:v>
                </c:pt>
                <c:pt idx="1713">
                  <c:v>11/11/2012</c:v>
                </c:pt>
                <c:pt idx="1714">
                  <c:v>11/11/2012</c:v>
                </c:pt>
                <c:pt idx="1715">
                  <c:v>11/11/2012</c:v>
                </c:pt>
                <c:pt idx="1716">
                  <c:v>11/11/2012</c:v>
                </c:pt>
                <c:pt idx="1717">
                  <c:v>11/11/2012</c:v>
                </c:pt>
                <c:pt idx="1718">
                  <c:v>11/11/2012</c:v>
                </c:pt>
                <c:pt idx="1719">
                  <c:v>11/11/2012</c:v>
                </c:pt>
                <c:pt idx="1720">
                  <c:v>11/11/2012</c:v>
                </c:pt>
                <c:pt idx="1721">
                  <c:v>11/11/2012</c:v>
                </c:pt>
                <c:pt idx="1722">
                  <c:v>11/11/2012</c:v>
                </c:pt>
                <c:pt idx="1723">
                  <c:v>11/11/2012</c:v>
                </c:pt>
                <c:pt idx="1724">
                  <c:v>11/11/2012</c:v>
                </c:pt>
                <c:pt idx="1725">
                  <c:v>11/11/2012</c:v>
                </c:pt>
                <c:pt idx="1726">
                  <c:v>11/11/2012</c:v>
                </c:pt>
                <c:pt idx="1727">
                  <c:v>11/11/2012</c:v>
                </c:pt>
                <c:pt idx="1728">
                  <c:v>11/11/2012</c:v>
                </c:pt>
                <c:pt idx="1729">
                  <c:v>11/11/2012</c:v>
                </c:pt>
                <c:pt idx="1730">
                  <c:v>11/12/2012</c:v>
                </c:pt>
                <c:pt idx="1731">
                  <c:v>11/12/2012</c:v>
                </c:pt>
                <c:pt idx="1732">
                  <c:v>11/12/2012</c:v>
                </c:pt>
                <c:pt idx="1733">
                  <c:v>11/12/2012</c:v>
                </c:pt>
                <c:pt idx="1734">
                  <c:v>11/12/2012</c:v>
                </c:pt>
                <c:pt idx="1735">
                  <c:v>11/12/2012</c:v>
                </c:pt>
                <c:pt idx="1736">
                  <c:v>11/12/2012</c:v>
                </c:pt>
                <c:pt idx="1737">
                  <c:v>11/12/2012</c:v>
                </c:pt>
                <c:pt idx="1738">
                  <c:v>11/12/2012</c:v>
                </c:pt>
                <c:pt idx="1739">
                  <c:v>11/12/2012</c:v>
                </c:pt>
                <c:pt idx="1740">
                  <c:v>11/12/2012</c:v>
                </c:pt>
                <c:pt idx="1741">
                  <c:v>11/12/2012</c:v>
                </c:pt>
                <c:pt idx="1742">
                  <c:v>11/12/2012</c:v>
                </c:pt>
                <c:pt idx="1743">
                  <c:v>11/12/2012</c:v>
                </c:pt>
                <c:pt idx="1744">
                  <c:v>11/12/2012</c:v>
                </c:pt>
                <c:pt idx="1745">
                  <c:v>11/12/2012</c:v>
                </c:pt>
                <c:pt idx="1746">
                  <c:v>11/12/2012</c:v>
                </c:pt>
                <c:pt idx="1747">
                  <c:v>11/12/2012</c:v>
                </c:pt>
                <c:pt idx="1748">
                  <c:v>11/12/2012</c:v>
                </c:pt>
                <c:pt idx="1749">
                  <c:v>11/12/2012</c:v>
                </c:pt>
                <c:pt idx="1750">
                  <c:v>11/12/2012</c:v>
                </c:pt>
                <c:pt idx="1751">
                  <c:v>11/12/2012</c:v>
                </c:pt>
                <c:pt idx="1752">
                  <c:v>11/12/2012</c:v>
                </c:pt>
                <c:pt idx="1753">
                  <c:v>11/12/2012</c:v>
                </c:pt>
                <c:pt idx="1754">
                  <c:v>11/12/2012</c:v>
                </c:pt>
                <c:pt idx="1755">
                  <c:v>11/12/2012</c:v>
                </c:pt>
                <c:pt idx="1756">
                  <c:v>11/12/2012</c:v>
                </c:pt>
                <c:pt idx="1757">
                  <c:v>11/12/2012</c:v>
                </c:pt>
                <c:pt idx="1758">
                  <c:v>11/12/2012</c:v>
                </c:pt>
                <c:pt idx="1759">
                  <c:v>11/12/2012</c:v>
                </c:pt>
                <c:pt idx="1760">
                  <c:v>11/12/2012</c:v>
                </c:pt>
                <c:pt idx="1761">
                  <c:v>11/12/2012</c:v>
                </c:pt>
                <c:pt idx="1762">
                  <c:v>11/12/2012</c:v>
                </c:pt>
                <c:pt idx="1763">
                  <c:v>11/12/2012</c:v>
                </c:pt>
                <c:pt idx="1764">
                  <c:v>11/12/2012</c:v>
                </c:pt>
                <c:pt idx="1765">
                  <c:v>11/12/2012</c:v>
                </c:pt>
                <c:pt idx="1766">
                  <c:v>11/12/2012</c:v>
                </c:pt>
                <c:pt idx="1767">
                  <c:v>11/12/2012</c:v>
                </c:pt>
                <c:pt idx="1768">
                  <c:v>11/12/2012</c:v>
                </c:pt>
                <c:pt idx="1769">
                  <c:v>11/12/2012</c:v>
                </c:pt>
                <c:pt idx="1770">
                  <c:v>11/12/2012</c:v>
                </c:pt>
                <c:pt idx="1771">
                  <c:v>11/12/2012</c:v>
                </c:pt>
                <c:pt idx="1772">
                  <c:v>11/12/2012</c:v>
                </c:pt>
                <c:pt idx="1773">
                  <c:v>11/12/2012</c:v>
                </c:pt>
                <c:pt idx="1774">
                  <c:v>11/12/2012</c:v>
                </c:pt>
                <c:pt idx="1775">
                  <c:v>11/12/2012</c:v>
                </c:pt>
                <c:pt idx="1776">
                  <c:v>11/12/2012</c:v>
                </c:pt>
                <c:pt idx="1777">
                  <c:v>11/12/2012</c:v>
                </c:pt>
                <c:pt idx="1778">
                  <c:v>11/12/2012</c:v>
                </c:pt>
                <c:pt idx="1779">
                  <c:v>11/12/2012</c:v>
                </c:pt>
                <c:pt idx="1780">
                  <c:v>11/12/2012</c:v>
                </c:pt>
                <c:pt idx="1781">
                  <c:v>11/12/2012</c:v>
                </c:pt>
                <c:pt idx="1782">
                  <c:v>11/12/2012</c:v>
                </c:pt>
                <c:pt idx="1783">
                  <c:v>11/12/2012</c:v>
                </c:pt>
                <c:pt idx="1784">
                  <c:v>11/12/2012</c:v>
                </c:pt>
                <c:pt idx="1785">
                  <c:v>11/12/2012</c:v>
                </c:pt>
                <c:pt idx="1786">
                  <c:v>11/12/2012</c:v>
                </c:pt>
                <c:pt idx="1787">
                  <c:v>11/12/2012</c:v>
                </c:pt>
                <c:pt idx="1788">
                  <c:v>11/12/2012</c:v>
                </c:pt>
                <c:pt idx="1789">
                  <c:v>11/12/2012</c:v>
                </c:pt>
                <c:pt idx="1790">
                  <c:v>11/12/2012</c:v>
                </c:pt>
                <c:pt idx="1791">
                  <c:v>11/12/2012</c:v>
                </c:pt>
                <c:pt idx="1792">
                  <c:v>11/12/2012</c:v>
                </c:pt>
                <c:pt idx="1793">
                  <c:v>11/12/2012</c:v>
                </c:pt>
                <c:pt idx="1794">
                  <c:v>11/12/2012</c:v>
                </c:pt>
                <c:pt idx="1795">
                  <c:v>11/12/2012</c:v>
                </c:pt>
                <c:pt idx="1796">
                  <c:v>11/12/2012</c:v>
                </c:pt>
                <c:pt idx="1797">
                  <c:v>11/12/2012</c:v>
                </c:pt>
                <c:pt idx="1798">
                  <c:v>11/12/2012</c:v>
                </c:pt>
                <c:pt idx="1799">
                  <c:v>11/12/2012</c:v>
                </c:pt>
                <c:pt idx="1800">
                  <c:v>11/12/2012</c:v>
                </c:pt>
                <c:pt idx="1801">
                  <c:v>11/12/2012</c:v>
                </c:pt>
                <c:pt idx="1802">
                  <c:v>11/12/2012</c:v>
                </c:pt>
                <c:pt idx="1803">
                  <c:v>11/12/2012</c:v>
                </c:pt>
                <c:pt idx="1804">
                  <c:v>11/12/2012</c:v>
                </c:pt>
                <c:pt idx="1805">
                  <c:v>11/12/2012</c:v>
                </c:pt>
                <c:pt idx="1806">
                  <c:v>11/12/2012</c:v>
                </c:pt>
                <c:pt idx="1807">
                  <c:v>11/12/2012</c:v>
                </c:pt>
                <c:pt idx="1808">
                  <c:v>11/12/2012</c:v>
                </c:pt>
                <c:pt idx="1809">
                  <c:v>11/12/2012</c:v>
                </c:pt>
                <c:pt idx="1810">
                  <c:v>11/12/2012</c:v>
                </c:pt>
                <c:pt idx="1811">
                  <c:v>11/12/2012</c:v>
                </c:pt>
                <c:pt idx="1812">
                  <c:v>11/12/2012</c:v>
                </c:pt>
                <c:pt idx="1813">
                  <c:v>11/12/2012</c:v>
                </c:pt>
                <c:pt idx="1814">
                  <c:v>11/12/2012</c:v>
                </c:pt>
                <c:pt idx="1815">
                  <c:v>11/12/2012</c:v>
                </c:pt>
                <c:pt idx="1816">
                  <c:v>11/12/2012</c:v>
                </c:pt>
                <c:pt idx="1817">
                  <c:v>11/12/2012</c:v>
                </c:pt>
                <c:pt idx="1818">
                  <c:v>11/12/2012</c:v>
                </c:pt>
                <c:pt idx="1819">
                  <c:v>11/12/2012</c:v>
                </c:pt>
                <c:pt idx="1820">
                  <c:v>11/12/2012</c:v>
                </c:pt>
                <c:pt idx="1821">
                  <c:v>11/12/2012</c:v>
                </c:pt>
                <c:pt idx="1822">
                  <c:v>11/12/2012</c:v>
                </c:pt>
                <c:pt idx="1823">
                  <c:v>11/12/2012</c:v>
                </c:pt>
                <c:pt idx="1824">
                  <c:v>11/12/2012</c:v>
                </c:pt>
                <c:pt idx="1825">
                  <c:v>11/12/2012</c:v>
                </c:pt>
              </c:strCache>
            </c:strRef>
          </c:cat>
          <c:val>
            <c:numRef>
              <c:f>'all jcnerr WQ stations Sandy an'!$K$3:$K$866</c:f>
              <c:numCache>
                <c:formatCode>General</c:formatCode>
                <c:ptCount val="864"/>
                <c:pt idx="0">
                  <c:v>98.9</c:v>
                </c:pt>
                <c:pt idx="1">
                  <c:v>99.0</c:v>
                </c:pt>
                <c:pt idx="2">
                  <c:v>99.1</c:v>
                </c:pt>
                <c:pt idx="3">
                  <c:v>99.5</c:v>
                </c:pt>
                <c:pt idx="4">
                  <c:v>99.5</c:v>
                </c:pt>
                <c:pt idx="5">
                  <c:v>100.0</c:v>
                </c:pt>
                <c:pt idx="6">
                  <c:v>100.5</c:v>
                </c:pt>
                <c:pt idx="7">
                  <c:v>100.0</c:v>
                </c:pt>
                <c:pt idx="8">
                  <c:v>100.1</c:v>
                </c:pt>
                <c:pt idx="9">
                  <c:v>99.7</c:v>
                </c:pt>
                <c:pt idx="10">
                  <c:v>99.6</c:v>
                </c:pt>
                <c:pt idx="11">
                  <c:v>99.2</c:v>
                </c:pt>
                <c:pt idx="12">
                  <c:v>98.8</c:v>
                </c:pt>
                <c:pt idx="13">
                  <c:v>98.6</c:v>
                </c:pt>
                <c:pt idx="14">
                  <c:v>98.3</c:v>
                </c:pt>
                <c:pt idx="15">
                  <c:v>97.9</c:v>
                </c:pt>
                <c:pt idx="16">
                  <c:v>97.7</c:v>
                </c:pt>
                <c:pt idx="17">
                  <c:v>97.5</c:v>
                </c:pt>
                <c:pt idx="18">
                  <c:v>97.3</c:v>
                </c:pt>
                <c:pt idx="19">
                  <c:v>97.2</c:v>
                </c:pt>
                <c:pt idx="20">
                  <c:v>97.0</c:v>
                </c:pt>
                <c:pt idx="21">
                  <c:v>95.8</c:v>
                </c:pt>
                <c:pt idx="22">
                  <c:v>94.6</c:v>
                </c:pt>
                <c:pt idx="23">
                  <c:v>94.7</c:v>
                </c:pt>
                <c:pt idx="24">
                  <c:v>95.8</c:v>
                </c:pt>
                <c:pt idx="25">
                  <c:v>96.4</c:v>
                </c:pt>
                <c:pt idx="26">
                  <c:v>96.5</c:v>
                </c:pt>
                <c:pt idx="27">
                  <c:v>96.4</c:v>
                </c:pt>
                <c:pt idx="28">
                  <c:v>96.4</c:v>
                </c:pt>
                <c:pt idx="29">
                  <c:v>96.5</c:v>
                </c:pt>
                <c:pt idx="30">
                  <c:v>96.5</c:v>
                </c:pt>
                <c:pt idx="31">
                  <c:v>96.7</c:v>
                </c:pt>
                <c:pt idx="32">
                  <c:v>96.7</c:v>
                </c:pt>
                <c:pt idx="33">
                  <c:v>96.9</c:v>
                </c:pt>
                <c:pt idx="34">
                  <c:v>97.1</c:v>
                </c:pt>
                <c:pt idx="35">
                  <c:v>97.1</c:v>
                </c:pt>
                <c:pt idx="36">
                  <c:v>97.2</c:v>
                </c:pt>
                <c:pt idx="37">
                  <c:v>97.5</c:v>
                </c:pt>
                <c:pt idx="38">
                  <c:v>98.0</c:v>
                </c:pt>
                <c:pt idx="39">
                  <c:v>98.4</c:v>
                </c:pt>
                <c:pt idx="40">
                  <c:v>98.7</c:v>
                </c:pt>
                <c:pt idx="41">
                  <c:v>99.2</c:v>
                </c:pt>
                <c:pt idx="42">
                  <c:v>99.5</c:v>
                </c:pt>
                <c:pt idx="43">
                  <c:v>99.6</c:v>
                </c:pt>
                <c:pt idx="44">
                  <c:v>99.6</c:v>
                </c:pt>
                <c:pt idx="45">
                  <c:v>99.7</c:v>
                </c:pt>
                <c:pt idx="46">
                  <c:v>99.7</c:v>
                </c:pt>
                <c:pt idx="47">
                  <c:v>98.5</c:v>
                </c:pt>
                <c:pt idx="48">
                  <c:v>96.9</c:v>
                </c:pt>
                <c:pt idx="49">
                  <c:v>99.0</c:v>
                </c:pt>
                <c:pt idx="50">
                  <c:v>98.3</c:v>
                </c:pt>
                <c:pt idx="51">
                  <c:v>98.5</c:v>
                </c:pt>
                <c:pt idx="52">
                  <c:v>99.9</c:v>
                </c:pt>
                <c:pt idx="53">
                  <c:v>99.7</c:v>
                </c:pt>
                <c:pt idx="54">
                  <c:v>98.4</c:v>
                </c:pt>
                <c:pt idx="55">
                  <c:v>97.5</c:v>
                </c:pt>
                <c:pt idx="56">
                  <c:v>98.5</c:v>
                </c:pt>
                <c:pt idx="57">
                  <c:v>98.6</c:v>
                </c:pt>
                <c:pt idx="58">
                  <c:v>98.2</c:v>
                </c:pt>
                <c:pt idx="59">
                  <c:v>97.8</c:v>
                </c:pt>
                <c:pt idx="60">
                  <c:v>98.1</c:v>
                </c:pt>
                <c:pt idx="61">
                  <c:v>98.7</c:v>
                </c:pt>
                <c:pt idx="62">
                  <c:v>99.2</c:v>
                </c:pt>
                <c:pt idx="63">
                  <c:v>99.5</c:v>
                </c:pt>
                <c:pt idx="64">
                  <c:v>99.6</c:v>
                </c:pt>
                <c:pt idx="65">
                  <c:v>99.4</c:v>
                </c:pt>
                <c:pt idx="66">
                  <c:v>98.8</c:v>
                </c:pt>
                <c:pt idx="67">
                  <c:v>98.5</c:v>
                </c:pt>
                <c:pt idx="68">
                  <c:v>98.3</c:v>
                </c:pt>
                <c:pt idx="69">
                  <c:v>98.1</c:v>
                </c:pt>
                <c:pt idx="70">
                  <c:v>97.4</c:v>
                </c:pt>
                <c:pt idx="71">
                  <c:v>97.4</c:v>
                </c:pt>
                <c:pt idx="72">
                  <c:v>96.5</c:v>
                </c:pt>
                <c:pt idx="73">
                  <c:v>96.8</c:v>
                </c:pt>
                <c:pt idx="74">
                  <c:v>97.3</c:v>
                </c:pt>
                <c:pt idx="75">
                  <c:v>97.9</c:v>
                </c:pt>
                <c:pt idx="76">
                  <c:v>97.9</c:v>
                </c:pt>
                <c:pt idx="77">
                  <c:v>97.9</c:v>
                </c:pt>
                <c:pt idx="78">
                  <c:v>97.8</c:v>
                </c:pt>
                <c:pt idx="79">
                  <c:v>97.7</c:v>
                </c:pt>
                <c:pt idx="80">
                  <c:v>97.4</c:v>
                </c:pt>
                <c:pt idx="81">
                  <c:v>97.4</c:v>
                </c:pt>
                <c:pt idx="82">
                  <c:v>97.1</c:v>
                </c:pt>
                <c:pt idx="83">
                  <c:v>96.8</c:v>
                </c:pt>
                <c:pt idx="84">
                  <c:v>96.4</c:v>
                </c:pt>
                <c:pt idx="85">
                  <c:v>96.2</c:v>
                </c:pt>
                <c:pt idx="86">
                  <c:v>96.3</c:v>
                </c:pt>
                <c:pt idx="87">
                  <c:v>96.3</c:v>
                </c:pt>
                <c:pt idx="88">
                  <c:v>96.4</c:v>
                </c:pt>
                <c:pt idx="89">
                  <c:v>96.4</c:v>
                </c:pt>
                <c:pt idx="90">
                  <c:v>96.2</c:v>
                </c:pt>
                <c:pt idx="91">
                  <c:v>95.9</c:v>
                </c:pt>
                <c:pt idx="92">
                  <c:v>95.8</c:v>
                </c:pt>
                <c:pt idx="93">
                  <c:v>95.7</c:v>
                </c:pt>
                <c:pt idx="94">
                  <c:v>95.6</c:v>
                </c:pt>
                <c:pt idx="95">
                  <c:v>95.5</c:v>
                </c:pt>
                <c:pt idx="96">
                  <c:v>95.2</c:v>
                </c:pt>
                <c:pt idx="97">
                  <c:v>95.0</c:v>
                </c:pt>
                <c:pt idx="98">
                  <c:v>94.1</c:v>
                </c:pt>
                <c:pt idx="99">
                  <c:v>94.5</c:v>
                </c:pt>
                <c:pt idx="100">
                  <c:v>95.6</c:v>
                </c:pt>
                <c:pt idx="101">
                  <c:v>94.4</c:v>
                </c:pt>
                <c:pt idx="102">
                  <c:v>95.9</c:v>
                </c:pt>
                <c:pt idx="103">
                  <c:v>95.9</c:v>
                </c:pt>
                <c:pt idx="104">
                  <c:v>95.2</c:v>
                </c:pt>
                <c:pt idx="105">
                  <c:v>94.7</c:v>
                </c:pt>
                <c:pt idx="106">
                  <c:v>95.2</c:v>
                </c:pt>
                <c:pt idx="107">
                  <c:v>95.3</c:v>
                </c:pt>
                <c:pt idx="108">
                  <c:v>95.2</c:v>
                </c:pt>
                <c:pt idx="109">
                  <c:v>95.2</c:v>
                </c:pt>
                <c:pt idx="110">
                  <c:v>95.1</c:v>
                </c:pt>
                <c:pt idx="111">
                  <c:v>95.2</c:v>
                </c:pt>
                <c:pt idx="112">
                  <c:v>95.3</c:v>
                </c:pt>
                <c:pt idx="113">
                  <c:v>95.3</c:v>
                </c:pt>
                <c:pt idx="114">
                  <c:v>95.4</c:v>
                </c:pt>
                <c:pt idx="115">
                  <c:v>95.0</c:v>
                </c:pt>
                <c:pt idx="116">
                  <c:v>94.8</c:v>
                </c:pt>
                <c:pt idx="117">
                  <c:v>94.6</c:v>
                </c:pt>
                <c:pt idx="118">
                  <c:v>94.6</c:v>
                </c:pt>
                <c:pt idx="119">
                  <c:v>94.4</c:v>
                </c:pt>
                <c:pt idx="120">
                  <c:v>94.0</c:v>
                </c:pt>
                <c:pt idx="121">
                  <c:v>93.6</c:v>
                </c:pt>
                <c:pt idx="122">
                  <c:v>91.6</c:v>
                </c:pt>
                <c:pt idx="123">
                  <c:v>92.9</c:v>
                </c:pt>
                <c:pt idx="124">
                  <c:v>93.2</c:v>
                </c:pt>
                <c:pt idx="125">
                  <c:v>93.8</c:v>
                </c:pt>
                <c:pt idx="126">
                  <c:v>94.1</c:v>
                </c:pt>
                <c:pt idx="127">
                  <c:v>94.1</c:v>
                </c:pt>
                <c:pt idx="128">
                  <c:v>94.7</c:v>
                </c:pt>
                <c:pt idx="129">
                  <c:v>95.1</c:v>
                </c:pt>
                <c:pt idx="130">
                  <c:v>95.6</c:v>
                </c:pt>
                <c:pt idx="131">
                  <c:v>96.3</c:v>
                </c:pt>
                <c:pt idx="132">
                  <c:v>97.1</c:v>
                </c:pt>
                <c:pt idx="133">
                  <c:v>97.9</c:v>
                </c:pt>
                <c:pt idx="134">
                  <c:v>98.4</c:v>
                </c:pt>
                <c:pt idx="135">
                  <c:v>98.7</c:v>
                </c:pt>
                <c:pt idx="136">
                  <c:v>99.3</c:v>
                </c:pt>
                <c:pt idx="137">
                  <c:v>100.4</c:v>
                </c:pt>
                <c:pt idx="138">
                  <c:v>101.1</c:v>
                </c:pt>
                <c:pt idx="139">
                  <c:v>101.8</c:v>
                </c:pt>
                <c:pt idx="140">
                  <c:v>102.6</c:v>
                </c:pt>
                <c:pt idx="141">
                  <c:v>102.9</c:v>
                </c:pt>
                <c:pt idx="142">
                  <c:v>103.0</c:v>
                </c:pt>
                <c:pt idx="143">
                  <c:v>103.0</c:v>
                </c:pt>
                <c:pt idx="144">
                  <c:v>102.8</c:v>
                </c:pt>
                <c:pt idx="145">
                  <c:v>102.4</c:v>
                </c:pt>
                <c:pt idx="146">
                  <c:v>103.8</c:v>
                </c:pt>
                <c:pt idx="147">
                  <c:v>99.7</c:v>
                </c:pt>
                <c:pt idx="148">
                  <c:v>99.1</c:v>
                </c:pt>
                <c:pt idx="149">
                  <c:v>100.5</c:v>
                </c:pt>
                <c:pt idx="150">
                  <c:v>100.5</c:v>
                </c:pt>
                <c:pt idx="151">
                  <c:v>100.2</c:v>
                </c:pt>
                <c:pt idx="152">
                  <c:v>101.1</c:v>
                </c:pt>
                <c:pt idx="153">
                  <c:v>99.9</c:v>
                </c:pt>
                <c:pt idx="154">
                  <c:v>100.9</c:v>
                </c:pt>
                <c:pt idx="155">
                  <c:v>102.3</c:v>
                </c:pt>
                <c:pt idx="156">
                  <c:v>102.5</c:v>
                </c:pt>
                <c:pt idx="157">
                  <c:v>102.2</c:v>
                </c:pt>
                <c:pt idx="158">
                  <c:v>101.6</c:v>
                </c:pt>
                <c:pt idx="159">
                  <c:v>101.4</c:v>
                </c:pt>
                <c:pt idx="160">
                  <c:v>102.1</c:v>
                </c:pt>
                <c:pt idx="161">
                  <c:v>102.4</c:v>
                </c:pt>
                <c:pt idx="162">
                  <c:v>103.0</c:v>
                </c:pt>
                <c:pt idx="163">
                  <c:v>102.9</c:v>
                </c:pt>
                <c:pt idx="164">
                  <c:v>102.8</c:v>
                </c:pt>
                <c:pt idx="165">
                  <c:v>102.6</c:v>
                </c:pt>
                <c:pt idx="166">
                  <c:v>101.8</c:v>
                </c:pt>
                <c:pt idx="167">
                  <c:v>101.3</c:v>
                </c:pt>
                <c:pt idx="168">
                  <c:v>101.2</c:v>
                </c:pt>
                <c:pt idx="169">
                  <c:v>100.6</c:v>
                </c:pt>
                <c:pt idx="170">
                  <c:v>100.0</c:v>
                </c:pt>
                <c:pt idx="171">
                  <c:v>98.8</c:v>
                </c:pt>
                <c:pt idx="172">
                  <c:v>99.8</c:v>
                </c:pt>
                <c:pt idx="173">
                  <c:v>100.1</c:v>
                </c:pt>
                <c:pt idx="174">
                  <c:v>100.4</c:v>
                </c:pt>
                <c:pt idx="175">
                  <c:v>100.5</c:v>
                </c:pt>
                <c:pt idx="176">
                  <c:v>100.7</c:v>
                </c:pt>
                <c:pt idx="177">
                  <c:v>100.3</c:v>
                </c:pt>
                <c:pt idx="178">
                  <c:v>99.8</c:v>
                </c:pt>
                <c:pt idx="179">
                  <c:v>99.6</c:v>
                </c:pt>
                <c:pt idx="180">
                  <c:v>99.4</c:v>
                </c:pt>
                <c:pt idx="181">
                  <c:v>98.7</c:v>
                </c:pt>
                <c:pt idx="182">
                  <c:v>97.8</c:v>
                </c:pt>
                <c:pt idx="183">
                  <c:v>97.4</c:v>
                </c:pt>
                <c:pt idx="184">
                  <c:v>97.4</c:v>
                </c:pt>
                <c:pt idx="185">
                  <c:v>97.8</c:v>
                </c:pt>
                <c:pt idx="186">
                  <c:v>98.5</c:v>
                </c:pt>
                <c:pt idx="187">
                  <c:v>98.3</c:v>
                </c:pt>
                <c:pt idx="188">
                  <c:v>97.9</c:v>
                </c:pt>
                <c:pt idx="189">
                  <c:v>97.4</c:v>
                </c:pt>
                <c:pt idx="190">
                  <c:v>97.1</c:v>
                </c:pt>
                <c:pt idx="191">
                  <c:v>96.7</c:v>
                </c:pt>
                <c:pt idx="192">
                  <c:v>96.6</c:v>
                </c:pt>
                <c:pt idx="193">
                  <c:v>96.6</c:v>
                </c:pt>
                <c:pt idx="194">
                  <c:v>96.8</c:v>
                </c:pt>
                <c:pt idx="195">
                  <c:v>95.0</c:v>
                </c:pt>
                <c:pt idx="196">
                  <c:v>96.0</c:v>
                </c:pt>
                <c:pt idx="197">
                  <c:v>96.6</c:v>
                </c:pt>
                <c:pt idx="198">
                  <c:v>97.5</c:v>
                </c:pt>
                <c:pt idx="199">
                  <c:v>97.2</c:v>
                </c:pt>
                <c:pt idx="200">
                  <c:v>97.7</c:v>
                </c:pt>
                <c:pt idx="201">
                  <c:v>98.6</c:v>
                </c:pt>
                <c:pt idx="202">
                  <c:v>98.7</c:v>
                </c:pt>
                <c:pt idx="203">
                  <c:v>98.0</c:v>
                </c:pt>
                <c:pt idx="204">
                  <c:v>97.9</c:v>
                </c:pt>
                <c:pt idx="205">
                  <c:v>97.6</c:v>
                </c:pt>
                <c:pt idx="206">
                  <c:v>97.5</c:v>
                </c:pt>
                <c:pt idx="207">
                  <c:v>97.4</c:v>
                </c:pt>
                <c:pt idx="208">
                  <c:v>97.4</c:v>
                </c:pt>
                <c:pt idx="209">
                  <c:v>97.4</c:v>
                </c:pt>
                <c:pt idx="210">
                  <c:v>96.8</c:v>
                </c:pt>
                <c:pt idx="211">
                  <c:v>96.5</c:v>
                </c:pt>
                <c:pt idx="212">
                  <c:v>96.4</c:v>
                </c:pt>
                <c:pt idx="213">
                  <c:v>96.3</c:v>
                </c:pt>
                <c:pt idx="214">
                  <c:v>96.2</c:v>
                </c:pt>
                <c:pt idx="215">
                  <c:v>95.9</c:v>
                </c:pt>
                <c:pt idx="216">
                  <c:v>95.9</c:v>
                </c:pt>
                <c:pt idx="217">
                  <c:v>95.6</c:v>
                </c:pt>
                <c:pt idx="218">
                  <c:v>95.4</c:v>
                </c:pt>
                <c:pt idx="219">
                  <c:v>95.0</c:v>
                </c:pt>
                <c:pt idx="220">
                  <c:v>95.1</c:v>
                </c:pt>
                <c:pt idx="221">
                  <c:v>94.1</c:v>
                </c:pt>
                <c:pt idx="222">
                  <c:v>93.7</c:v>
                </c:pt>
                <c:pt idx="223">
                  <c:v>94.6</c:v>
                </c:pt>
                <c:pt idx="224">
                  <c:v>95.0</c:v>
                </c:pt>
                <c:pt idx="225">
                  <c:v>95.7</c:v>
                </c:pt>
                <c:pt idx="226">
                  <c:v>96.0</c:v>
                </c:pt>
                <c:pt idx="227">
                  <c:v>96.6</c:v>
                </c:pt>
                <c:pt idx="228">
                  <c:v>97.6</c:v>
                </c:pt>
                <c:pt idx="229">
                  <c:v>97.8</c:v>
                </c:pt>
                <c:pt idx="230">
                  <c:v>98.4</c:v>
                </c:pt>
                <c:pt idx="231">
                  <c:v>98.9</c:v>
                </c:pt>
                <c:pt idx="232">
                  <c:v>99.6</c:v>
                </c:pt>
                <c:pt idx="233">
                  <c:v>100.1</c:v>
                </c:pt>
                <c:pt idx="234">
                  <c:v>101.0</c:v>
                </c:pt>
                <c:pt idx="235">
                  <c:v>101.4</c:v>
                </c:pt>
                <c:pt idx="236">
                  <c:v>101.6</c:v>
                </c:pt>
                <c:pt idx="237">
                  <c:v>101.9</c:v>
                </c:pt>
                <c:pt idx="238">
                  <c:v>102.1</c:v>
                </c:pt>
                <c:pt idx="239">
                  <c:v>102.2</c:v>
                </c:pt>
                <c:pt idx="240">
                  <c:v>102.4</c:v>
                </c:pt>
                <c:pt idx="241">
                  <c:v>102.7</c:v>
                </c:pt>
                <c:pt idx="242">
                  <c:v>103.4</c:v>
                </c:pt>
                <c:pt idx="243">
                  <c:v>103.5</c:v>
                </c:pt>
                <c:pt idx="244">
                  <c:v>103.9</c:v>
                </c:pt>
                <c:pt idx="245">
                  <c:v>104.3</c:v>
                </c:pt>
                <c:pt idx="246">
                  <c:v>104.1</c:v>
                </c:pt>
                <c:pt idx="247">
                  <c:v>103.9</c:v>
                </c:pt>
                <c:pt idx="248">
                  <c:v>100.8</c:v>
                </c:pt>
                <c:pt idx="249">
                  <c:v>103.1</c:v>
                </c:pt>
                <c:pt idx="250">
                  <c:v>101.4</c:v>
                </c:pt>
                <c:pt idx="251">
                  <c:v>102.9</c:v>
                </c:pt>
                <c:pt idx="252">
                  <c:v>101.1</c:v>
                </c:pt>
                <c:pt idx="253">
                  <c:v>101.4</c:v>
                </c:pt>
                <c:pt idx="254">
                  <c:v>102.2</c:v>
                </c:pt>
                <c:pt idx="255">
                  <c:v>102.5</c:v>
                </c:pt>
                <c:pt idx="256">
                  <c:v>102.6</c:v>
                </c:pt>
                <c:pt idx="257">
                  <c:v>102.5</c:v>
                </c:pt>
                <c:pt idx="258">
                  <c:v>101.9</c:v>
                </c:pt>
                <c:pt idx="259">
                  <c:v>101.8</c:v>
                </c:pt>
                <c:pt idx="260">
                  <c:v>101.3</c:v>
                </c:pt>
                <c:pt idx="261">
                  <c:v>100.4</c:v>
                </c:pt>
                <c:pt idx="262">
                  <c:v>100.5</c:v>
                </c:pt>
                <c:pt idx="263">
                  <c:v>100.6</c:v>
                </c:pt>
                <c:pt idx="264">
                  <c:v>100.2</c:v>
                </c:pt>
                <c:pt idx="265">
                  <c:v>100.0</c:v>
                </c:pt>
                <c:pt idx="266">
                  <c:v>99.8</c:v>
                </c:pt>
                <c:pt idx="267">
                  <c:v>99.8</c:v>
                </c:pt>
                <c:pt idx="268">
                  <c:v>99.8</c:v>
                </c:pt>
                <c:pt idx="269">
                  <c:v>99.8</c:v>
                </c:pt>
                <c:pt idx="270">
                  <c:v>99.6</c:v>
                </c:pt>
                <c:pt idx="271">
                  <c:v>99.1</c:v>
                </c:pt>
                <c:pt idx="272">
                  <c:v>98.0</c:v>
                </c:pt>
                <c:pt idx="273">
                  <c:v>98.4</c:v>
                </c:pt>
                <c:pt idx="274">
                  <c:v>98.7</c:v>
                </c:pt>
                <c:pt idx="275">
                  <c:v>99.0</c:v>
                </c:pt>
                <c:pt idx="276">
                  <c:v>99.1</c:v>
                </c:pt>
                <c:pt idx="277">
                  <c:v>98.8</c:v>
                </c:pt>
                <c:pt idx="278">
                  <c:v>97.8</c:v>
                </c:pt>
                <c:pt idx="279">
                  <c:v>97.7</c:v>
                </c:pt>
                <c:pt idx="280">
                  <c:v>97.7</c:v>
                </c:pt>
                <c:pt idx="281">
                  <c:v>97.6</c:v>
                </c:pt>
                <c:pt idx="282">
                  <c:v>97.3</c:v>
                </c:pt>
                <c:pt idx="283">
                  <c:v>96.8</c:v>
                </c:pt>
                <c:pt idx="284">
                  <c:v>96.4</c:v>
                </c:pt>
                <c:pt idx="285">
                  <c:v>96.3</c:v>
                </c:pt>
                <c:pt idx="286">
                  <c:v>96.2</c:v>
                </c:pt>
                <c:pt idx="287">
                  <c:v>96.3</c:v>
                </c:pt>
                <c:pt idx="288">
                  <c:v>96.1</c:v>
                </c:pt>
                <c:pt idx="289">
                  <c:v>96.1</c:v>
                </c:pt>
                <c:pt idx="290">
                  <c:v>95.9</c:v>
                </c:pt>
                <c:pt idx="291">
                  <c:v>95.7</c:v>
                </c:pt>
                <c:pt idx="292">
                  <c:v>95.7</c:v>
                </c:pt>
                <c:pt idx="293">
                  <c:v>95.6</c:v>
                </c:pt>
                <c:pt idx="294">
                  <c:v>95.2</c:v>
                </c:pt>
                <c:pt idx="295">
                  <c:v>95.9</c:v>
                </c:pt>
                <c:pt idx="296">
                  <c:v>96.1</c:v>
                </c:pt>
                <c:pt idx="297">
                  <c:v>96.3</c:v>
                </c:pt>
                <c:pt idx="298">
                  <c:v>96.2</c:v>
                </c:pt>
                <c:pt idx="299">
                  <c:v>96.2</c:v>
                </c:pt>
                <c:pt idx="300">
                  <c:v>95.2</c:v>
                </c:pt>
                <c:pt idx="301">
                  <c:v>97.0</c:v>
                </c:pt>
                <c:pt idx="302">
                  <c:v>96.3</c:v>
                </c:pt>
                <c:pt idx="303">
                  <c:v>97.1</c:v>
                </c:pt>
                <c:pt idx="304">
                  <c:v>97.5</c:v>
                </c:pt>
                <c:pt idx="305">
                  <c:v>96.9</c:v>
                </c:pt>
                <c:pt idx="306">
                  <c:v>99.0</c:v>
                </c:pt>
                <c:pt idx="307">
                  <c:v>100.2</c:v>
                </c:pt>
                <c:pt idx="308">
                  <c:v>98.9</c:v>
                </c:pt>
                <c:pt idx="309">
                  <c:v>96.9</c:v>
                </c:pt>
                <c:pt idx="310">
                  <c:v>96.7</c:v>
                </c:pt>
                <c:pt idx="311">
                  <c:v>97.3</c:v>
                </c:pt>
                <c:pt idx="312">
                  <c:v>97.9</c:v>
                </c:pt>
                <c:pt idx="313">
                  <c:v>98.9</c:v>
                </c:pt>
                <c:pt idx="314">
                  <c:v>99.6</c:v>
                </c:pt>
                <c:pt idx="315">
                  <c:v>99.8</c:v>
                </c:pt>
                <c:pt idx="316">
                  <c:v>100.0</c:v>
                </c:pt>
                <c:pt idx="317">
                  <c:v>100.0</c:v>
                </c:pt>
                <c:pt idx="318">
                  <c:v>100.2</c:v>
                </c:pt>
                <c:pt idx="319">
                  <c:v>100.3</c:v>
                </c:pt>
                <c:pt idx="320">
                  <c:v>100.1</c:v>
                </c:pt>
                <c:pt idx="321">
                  <c:v>100.3</c:v>
                </c:pt>
                <c:pt idx="322">
                  <c:v>99.3</c:v>
                </c:pt>
                <c:pt idx="323">
                  <c:v>99.3</c:v>
                </c:pt>
                <c:pt idx="324">
                  <c:v>97.6</c:v>
                </c:pt>
                <c:pt idx="325">
                  <c:v>99.3</c:v>
                </c:pt>
                <c:pt idx="326">
                  <c:v>99.6</c:v>
                </c:pt>
                <c:pt idx="327">
                  <c:v>99.1</c:v>
                </c:pt>
                <c:pt idx="328">
                  <c:v>98.1</c:v>
                </c:pt>
                <c:pt idx="329">
                  <c:v>97.9</c:v>
                </c:pt>
                <c:pt idx="330">
                  <c:v>96.1</c:v>
                </c:pt>
                <c:pt idx="331">
                  <c:v>97.3</c:v>
                </c:pt>
                <c:pt idx="332">
                  <c:v>98.5</c:v>
                </c:pt>
                <c:pt idx="333">
                  <c:v>98.3</c:v>
                </c:pt>
                <c:pt idx="334">
                  <c:v>97.3</c:v>
                </c:pt>
                <c:pt idx="335">
                  <c:v>97.2</c:v>
                </c:pt>
                <c:pt idx="336">
                  <c:v>96.7</c:v>
                </c:pt>
                <c:pt idx="337">
                  <c:v>96.1</c:v>
                </c:pt>
                <c:pt idx="338">
                  <c:v>95.9</c:v>
                </c:pt>
                <c:pt idx="339">
                  <c:v>95.6</c:v>
                </c:pt>
                <c:pt idx="340">
                  <c:v>95.8</c:v>
                </c:pt>
                <c:pt idx="341">
                  <c:v>95.3</c:v>
                </c:pt>
                <c:pt idx="342">
                  <c:v>95.1</c:v>
                </c:pt>
                <c:pt idx="343">
                  <c:v>95.2</c:v>
                </c:pt>
                <c:pt idx="344">
                  <c:v>95.6</c:v>
                </c:pt>
                <c:pt idx="345">
                  <c:v>95.6</c:v>
                </c:pt>
                <c:pt idx="346">
                  <c:v>95.2</c:v>
                </c:pt>
                <c:pt idx="347">
                  <c:v>96.3</c:v>
                </c:pt>
                <c:pt idx="348">
                  <c:v>96.3</c:v>
                </c:pt>
                <c:pt idx="349">
                  <c:v>96.5</c:v>
                </c:pt>
                <c:pt idx="350">
                  <c:v>96.5</c:v>
                </c:pt>
                <c:pt idx="351">
                  <c:v>94.3</c:v>
                </c:pt>
                <c:pt idx="352">
                  <c:v>96.0</c:v>
                </c:pt>
                <c:pt idx="353">
                  <c:v>96.6</c:v>
                </c:pt>
                <c:pt idx="354">
                  <c:v>98.1</c:v>
                </c:pt>
                <c:pt idx="355">
                  <c:v>99.3</c:v>
                </c:pt>
                <c:pt idx="356">
                  <c:v>99.7</c:v>
                </c:pt>
                <c:pt idx="357">
                  <c:v>100.3</c:v>
                </c:pt>
                <c:pt idx="358">
                  <c:v>100.3</c:v>
                </c:pt>
                <c:pt idx="359">
                  <c:v>100.1</c:v>
                </c:pt>
                <c:pt idx="360">
                  <c:v>100.0</c:v>
                </c:pt>
                <c:pt idx="361">
                  <c:v>100.0</c:v>
                </c:pt>
                <c:pt idx="362">
                  <c:v>99.6</c:v>
                </c:pt>
                <c:pt idx="363">
                  <c:v>99.6</c:v>
                </c:pt>
                <c:pt idx="364">
                  <c:v>99.5</c:v>
                </c:pt>
                <c:pt idx="365">
                  <c:v>99.3</c:v>
                </c:pt>
                <c:pt idx="366">
                  <c:v>99.2</c:v>
                </c:pt>
                <c:pt idx="367">
                  <c:v>99.2</c:v>
                </c:pt>
                <c:pt idx="368">
                  <c:v>99.2</c:v>
                </c:pt>
                <c:pt idx="369">
                  <c:v>99.1</c:v>
                </c:pt>
                <c:pt idx="370">
                  <c:v>99.1</c:v>
                </c:pt>
                <c:pt idx="371">
                  <c:v>99.0</c:v>
                </c:pt>
                <c:pt idx="372">
                  <c:v>98.7</c:v>
                </c:pt>
                <c:pt idx="373">
                  <c:v>98.8</c:v>
                </c:pt>
                <c:pt idx="374">
                  <c:v>98.1</c:v>
                </c:pt>
                <c:pt idx="375">
                  <c:v>98.4</c:v>
                </c:pt>
                <c:pt idx="376">
                  <c:v>98.2</c:v>
                </c:pt>
                <c:pt idx="377">
                  <c:v>98.1</c:v>
                </c:pt>
                <c:pt idx="378">
                  <c:v>98.0</c:v>
                </c:pt>
                <c:pt idx="379">
                  <c:v>97.3</c:v>
                </c:pt>
                <c:pt idx="380">
                  <c:v>96.9</c:v>
                </c:pt>
                <c:pt idx="381">
                  <c:v>96.0</c:v>
                </c:pt>
                <c:pt idx="382">
                  <c:v>95.1</c:v>
                </c:pt>
                <c:pt idx="383">
                  <c:v>95.6</c:v>
                </c:pt>
                <c:pt idx="384">
                  <c:v>95.2</c:v>
                </c:pt>
                <c:pt idx="385">
                  <c:v>95.6</c:v>
                </c:pt>
                <c:pt idx="386">
                  <c:v>95.4</c:v>
                </c:pt>
                <c:pt idx="387">
                  <c:v>96.0</c:v>
                </c:pt>
                <c:pt idx="388">
                  <c:v>95.4</c:v>
                </c:pt>
                <c:pt idx="389">
                  <c:v>95.4</c:v>
                </c:pt>
                <c:pt idx="390">
                  <c:v>95.5</c:v>
                </c:pt>
                <c:pt idx="391">
                  <c:v>95.2</c:v>
                </c:pt>
                <c:pt idx="392">
                  <c:v>94.9</c:v>
                </c:pt>
                <c:pt idx="393">
                  <c:v>95.2</c:v>
                </c:pt>
                <c:pt idx="394">
                  <c:v>94.4</c:v>
                </c:pt>
                <c:pt idx="395">
                  <c:v>95.3</c:v>
                </c:pt>
                <c:pt idx="396">
                  <c:v>94.2</c:v>
                </c:pt>
                <c:pt idx="397">
                  <c:v>95.0</c:v>
                </c:pt>
                <c:pt idx="398">
                  <c:v>95.0</c:v>
                </c:pt>
                <c:pt idx="399">
                  <c:v>94.5</c:v>
                </c:pt>
                <c:pt idx="400">
                  <c:v>94.3</c:v>
                </c:pt>
                <c:pt idx="401">
                  <c:v>94.7</c:v>
                </c:pt>
                <c:pt idx="402">
                  <c:v>96.4</c:v>
                </c:pt>
                <c:pt idx="403">
                  <c:v>97.8</c:v>
                </c:pt>
                <c:pt idx="404">
                  <c:v>99.3</c:v>
                </c:pt>
                <c:pt idx="405">
                  <c:v>99.6</c:v>
                </c:pt>
                <c:pt idx="406">
                  <c:v>99.6</c:v>
                </c:pt>
                <c:pt idx="407">
                  <c:v>99.5</c:v>
                </c:pt>
                <c:pt idx="408">
                  <c:v>99.0</c:v>
                </c:pt>
                <c:pt idx="409">
                  <c:v>98.8</c:v>
                </c:pt>
                <c:pt idx="410">
                  <c:v>98.6</c:v>
                </c:pt>
                <c:pt idx="411">
                  <c:v>98.4</c:v>
                </c:pt>
                <c:pt idx="412">
                  <c:v>98.1</c:v>
                </c:pt>
                <c:pt idx="413">
                  <c:v>98.0</c:v>
                </c:pt>
                <c:pt idx="414">
                  <c:v>98.2</c:v>
                </c:pt>
                <c:pt idx="415">
                  <c:v>98.2</c:v>
                </c:pt>
                <c:pt idx="416">
                  <c:v>98.1</c:v>
                </c:pt>
                <c:pt idx="417">
                  <c:v>98.1</c:v>
                </c:pt>
                <c:pt idx="418">
                  <c:v>98.0</c:v>
                </c:pt>
                <c:pt idx="419">
                  <c:v>98.1</c:v>
                </c:pt>
                <c:pt idx="420">
                  <c:v>98.2</c:v>
                </c:pt>
                <c:pt idx="421">
                  <c:v>98.1</c:v>
                </c:pt>
                <c:pt idx="422">
                  <c:v>97.9</c:v>
                </c:pt>
                <c:pt idx="423">
                  <c:v>97.5</c:v>
                </c:pt>
                <c:pt idx="424">
                  <c:v>96.9</c:v>
                </c:pt>
                <c:pt idx="425">
                  <c:v>96.5</c:v>
                </c:pt>
                <c:pt idx="426">
                  <c:v>95.7</c:v>
                </c:pt>
                <c:pt idx="427">
                  <c:v>96.4</c:v>
                </c:pt>
                <c:pt idx="428">
                  <c:v>96.1</c:v>
                </c:pt>
                <c:pt idx="429">
                  <c:v>95.7</c:v>
                </c:pt>
                <c:pt idx="430">
                  <c:v>95.3</c:v>
                </c:pt>
                <c:pt idx="431">
                  <c:v>94.9</c:v>
                </c:pt>
                <c:pt idx="432">
                  <c:v>94.7</c:v>
                </c:pt>
                <c:pt idx="433">
                  <c:v>94.9</c:v>
                </c:pt>
                <c:pt idx="434">
                  <c:v>94.9</c:v>
                </c:pt>
                <c:pt idx="435">
                  <c:v>95.1</c:v>
                </c:pt>
                <c:pt idx="436">
                  <c:v>95.4</c:v>
                </c:pt>
                <c:pt idx="437">
                  <c:v>95.1</c:v>
                </c:pt>
                <c:pt idx="438">
                  <c:v>95.2</c:v>
                </c:pt>
                <c:pt idx="439">
                  <c:v>95.6</c:v>
                </c:pt>
                <c:pt idx="440">
                  <c:v>95.5</c:v>
                </c:pt>
                <c:pt idx="441">
                  <c:v>95.2</c:v>
                </c:pt>
                <c:pt idx="442">
                  <c:v>95.3</c:v>
                </c:pt>
                <c:pt idx="443">
                  <c:v>95.4</c:v>
                </c:pt>
                <c:pt idx="444">
                  <c:v>94.5</c:v>
                </c:pt>
                <c:pt idx="445">
                  <c:v>94.4</c:v>
                </c:pt>
                <c:pt idx="446">
                  <c:v>96.5</c:v>
                </c:pt>
                <c:pt idx="447">
                  <c:v>96.7</c:v>
                </c:pt>
                <c:pt idx="448">
                  <c:v>96.7</c:v>
                </c:pt>
                <c:pt idx="449">
                  <c:v>97.4</c:v>
                </c:pt>
                <c:pt idx="450">
                  <c:v>97.6</c:v>
                </c:pt>
                <c:pt idx="451">
                  <c:v>97.8</c:v>
                </c:pt>
                <c:pt idx="452">
                  <c:v>97.7</c:v>
                </c:pt>
                <c:pt idx="453">
                  <c:v>97.8</c:v>
                </c:pt>
                <c:pt idx="454">
                  <c:v>97.7</c:v>
                </c:pt>
                <c:pt idx="455">
                  <c:v>97.5</c:v>
                </c:pt>
                <c:pt idx="456">
                  <c:v>97.5</c:v>
                </c:pt>
                <c:pt idx="457">
                  <c:v>97.7</c:v>
                </c:pt>
                <c:pt idx="458">
                  <c:v>97.5</c:v>
                </c:pt>
                <c:pt idx="459">
                  <c:v>97.4</c:v>
                </c:pt>
                <c:pt idx="460">
                  <c:v>97.5</c:v>
                </c:pt>
                <c:pt idx="461">
                  <c:v>97.6</c:v>
                </c:pt>
                <c:pt idx="462">
                  <c:v>97.8</c:v>
                </c:pt>
                <c:pt idx="463">
                  <c:v>97.6</c:v>
                </c:pt>
                <c:pt idx="464">
                  <c:v>97.5</c:v>
                </c:pt>
                <c:pt idx="465">
                  <c:v>97.3</c:v>
                </c:pt>
                <c:pt idx="466">
                  <c:v>96.4</c:v>
                </c:pt>
                <c:pt idx="467">
                  <c:v>95.7</c:v>
                </c:pt>
                <c:pt idx="468">
                  <c:v>95.0</c:v>
                </c:pt>
                <c:pt idx="469">
                  <c:v>94.8</c:v>
                </c:pt>
                <c:pt idx="470">
                  <c:v>95.2</c:v>
                </c:pt>
                <c:pt idx="471">
                  <c:v>94.1</c:v>
                </c:pt>
                <c:pt idx="472">
                  <c:v>94.2</c:v>
                </c:pt>
                <c:pt idx="473">
                  <c:v>94.6</c:v>
                </c:pt>
                <c:pt idx="474">
                  <c:v>94.4</c:v>
                </c:pt>
                <c:pt idx="475">
                  <c:v>94.1</c:v>
                </c:pt>
                <c:pt idx="476">
                  <c:v>94.1</c:v>
                </c:pt>
                <c:pt idx="477">
                  <c:v>94.4</c:v>
                </c:pt>
                <c:pt idx="478">
                  <c:v>94.7</c:v>
                </c:pt>
                <c:pt idx="479">
                  <c:v>94.7</c:v>
                </c:pt>
                <c:pt idx="480">
                  <c:v>94.4</c:v>
                </c:pt>
                <c:pt idx="481">
                  <c:v>94.0</c:v>
                </c:pt>
                <c:pt idx="482">
                  <c:v>93.7</c:v>
                </c:pt>
                <c:pt idx="483">
                  <c:v>93.2</c:v>
                </c:pt>
                <c:pt idx="484">
                  <c:v>92.6</c:v>
                </c:pt>
                <c:pt idx="485">
                  <c:v>92.0</c:v>
                </c:pt>
                <c:pt idx="486">
                  <c:v>91.4</c:v>
                </c:pt>
                <c:pt idx="487">
                  <c:v>90.2</c:v>
                </c:pt>
                <c:pt idx="488">
                  <c:v>89.2</c:v>
                </c:pt>
                <c:pt idx="489">
                  <c:v>88.2</c:v>
                </c:pt>
                <c:pt idx="490">
                  <c:v>87.4</c:v>
                </c:pt>
                <c:pt idx="491">
                  <c:v>86.9</c:v>
                </c:pt>
                <c:pt idx="492">
                  <c:v>86.4</c:v>
                </c:pt>
                <c:pt idx="493">
                  <c:v>85.8</c:v>
                </c:pt>
                <c:pt idx="494">
                  <c:v>85.3</c:v>
                </c:pt>
                <c:pt idx="495">
                  <c:v>86.5</c:v>
                </c:pt>
                <c:pt idx="496">
                  <c:v>85.0</c:v>
                </c:pt>
                <c:pt idx="497">
                  <c:v>85.3</c:v>
                </c:pt>
                <c:pt idx="498">
                  <c:v>86.0</c:v>
                </c:pt>
                <c:pt idx="499">
                  <c:v>85.8</c:v>
                </c:pt>
                <c:pt idx="500">
                  <c:v>86.1</c:v>
                </c:pt>
                <c:pt idx="501">
                  <c:v>86.1</c:v>
                </c:pt>
                <c:pt idx="502">
                  <c:v>87.1</c:v>
                </c:pt>
                <c:pt idx="503">
                  <c:v>87.8</c:v>
                </c:pt>
                <c:pt idx="504">
                  <c:v>87.1</c:v>
                </c:pt>
                <c:pt idx="505">
                  <c:v>89.1</c:v>
                </c:pt>
                <c:pt idx="506">
                  <c:v>89.7</c:v>
                </c:pt>
                <c:pt idx="507">
                  <c:v>89.7</c:v>
                </c:pt>
                <c:pt idx="508">
                  <c:v>90.5</c:v>
                </c:pt>
                <c:pt idx="509">
                  <c:v>91.2</c:v>
                </c:pt>
                <c:pt idx="510">
                  <c:v>91.2</c:v>
                </c:pt>
                <c:pt idx="511">
                  <c:v>91.0</c:v>
                </c:pt>
                <c:pt idx="512">
                  <c:v>90.8</c:v>
                </c:pt>
                <c:pt idx="513">
                  <c:v>90.3</c:v>
                </c:pt>
                <c:pt idx="514">
                  <c:v>91.6</c:v>
                </c:pt>
                <c:pt idx="515">
                  <c:v>91.6</c:v>
                </c:pt>
                <c:pt idx="516">
                  <c:v>91.8</c:v>
                </c:pt>
                <c:pt idx="517">
                  <c:v>92.0</c:v>
                </c:pt>
                <c:pt idx="518">
                  <c:v>92.5</c:v>
                </c:pt>
                <c:pt idx="519">
                  <c:v>92.0</c:v>
                </c:pt>
                <c:pt idx="520">
                  <c:v>91.4</c:v>
                </c:pt>
                <c:pt idx="521">
                  <c:v>92.1</c:v>
                </c:pt>
                <c:pt idx="522">
                  <c:v>91.7</c:v>
                </c:pt>
                <c:pt idx="523">
                  <c:v>91.8</c:v>
                </c:pt>
                <c:pt idx="524">
                  <c:v>91.7</c:v>
                </c:pt>
                <c:pt idx="525">
                  <c:v>91.4</c:v>
                </c:pt>
                <c:pt idx="526">
                  <c:v>91.0</c:v>
                </c:pt>
                <c:pt idx="527">
                  <c:v>90.6</c:v>
                </c:pt>
                <c:pt idx="528">
                  <c:v>90.1</c:v>
                </c:pt>
                <c:pt idx="529">
                  <c:v>89.7</c:v>
                </c:pt>
                <c:pt idx="530">
                  <c:v>89.1</c:v>
                </c:pt>
                <c:pt idx="531">
                  <c:v>88.6</c:v>
                </c:pt>
                <c:pt idx="532">
                  <c:v>87.9</c:v>
                </c:pt>
                <c:pt idx="533">
                  <c:v>87.4</c:v>
                </c:pt>
                <c:pt idx="534">
                  <c:v>88.0</c:v>
                </c:pt>
                <c:pt idx="535">
                  <c:v>88.6</c:v>
                </c:pt>
                <c:pt idx="536">
                  <c:v>89.4</c:v>
                </c:pt>
                <c:pt idx="537">
                  <c:v>89.0</c:v>
                </c:pt>
                <c:pt idx="538">
                  <c:v>88.5</c:v>
                </c:pt>
                <c:pt idx="539">
                  <c:v>87.9</c:v>
                </c:pt>
                <c:pt idx="540">
                  <c:v>87.9</c:v>
                </c:pt>
                <c:pt idx="541">
                  <c:v>87.7</c:v>
                </c:pt>
                <c:pt idx="542">
                  <c:v>87.7</c:v>
                </c:pt>
                <c:pt idx="543">
                  <c:v>87.4</c:v>
                </c:pt>
                <c:pt idx="544">
                  <c:v>87.4</c:v>
                </c:pt>
                <c:pt idx="545">
                  <c:v>87.2</c:v>
                </c:pt>
                <c:pt idx="546">
                  <c:v>86.0</c:v>
                </c:pt>
                <c:pt idx="547">
                  <c:v>88.9</c:v>
                </c:pt>
                <c:pt idx="548">
                  <c:v>90.3</c:v>
                </c:pt>
                <c:pt idx="549">
                  <c:v>90.2</c:v>
                </c:pt>
                <c:pt idx="550">
                  <c:v>90.2</c:v>
                </c:pt>
                <c:pt idx="551">
                  <c:v>90.0</c:v>
                </c:pt>
                <c:pt idx="552">
                  <c:v>89.6</c:v>
                </c:pt>
                <c:pt idx="553">
                  <c:v>89.9</c:v>
                </c:pt>
                <c:pt idx="554">
                  <c:v>91.1</c:v>
                </c:pt>
                <c:pt idx="555">
                  <c:v>91.9</c:v>
                </c:pt>
                <c:pt idx="556">
                  <c:v>92.4</c:v>
                </c:pt>
                <c:pt idx="557">
                  <c:v>92.3</c:v>
                </c:pt>
                <c:pt idx="558">
                  <c:v>92.2</c:v>
                </c:pt>
                <c:pt idx="559">
                  <c:v>91.8</c:v>
                </c:pt>
                <c:pt idx="560">
                  <c:v>91.8</c:v>
                </c:pt>
                <c:pt idx="561">
                  <c:v>91.8</c:v>
                </c:pt>
                <c:pt idx="562">
                  <c:v>90.9</c:v>
                </c:pt>
                <c:pt idx="563">
                  <c:v>89.2</c:v>
                </c:pt>
                <c:pt idx="564">
                  <c:v>88.7</c:v>
                </c:pt>
                <c:pt idx="565">
                  <c:v>90.8</c:v>
                </c:pt>
                <c:pt idx="566">
                  <c:v>91.2</c:v>
                </c:pt>
                <c:pt idx="567">
                  <c:v>91.2</c:v>
                </c:pt>
                <c:pt idx="568">
                  <c:v>91.5</c:v>
                </c:pt>
                <c:pt idx="569">
                  <c:v>91.0</c:v>
                </c:pt>
                <c:pt idx="570">
                  <c:v>91.6</c:v>
                </c:pt>
                <c:pt idx="571">
                  <c:v>91.6</c:v>
                </c:pt>
                <c:pt idx="572">
                  <c:v>91.0</c:v>
                </c:pt>
                <c:pt idx="573">
                  <c:v>90.3</c:v>
                </c:pt>
                <c:pt idx="574">
                  <c:v>89.8</c:v>
                </c:pt>
                <c:pt idx="575">
                  <c:v>90.0</c:v>
                </c:pt>
                <c:pt idx="576">
                  <c:v>89.8</c:v>
                </c:pt>
                <c:pt idx="577">
                  <c:v>89.7</c:v>
                </c:pt>
                <c:pt idx="578">
                  <c:v>89.5</c:v>
                </c:pt>
                <c:pt idx="579">
                  <c:v>89.1</c:v>
                </c:pt>
                <c:pt idx="580">
                  <c:v>89.0</c:v>
                </c:pt>
                <c:pt idx="581">
                  <c:v>88.8</c:v>
                </c:pt>
                <c:pt idx="582">
                  <c:v>88.7</c:v>
                </c:pt>
                <c:pt idx="583">
                  <c:v>88.2</c:v>
                </c:pt>
                <c:pt idx="584">
                  <c:v>87.5</c:v>
                </c:pt>
                <c:pt idx="585">
                  <c:v>87.2</c:v>
                </c:pt>
                <c:pt idx="586">
                  <c:v>86.5</c:v>
                </c:pt>
                <c:pt idx="587">
                  <c:v>86.3</c:v>
                </c:pt>
                <c:pt idx="588">
                  <c:v>85.6</c:v>
                </c:pt>
                <c:pt idx="589">
                  <c:v>85.6</c:v>
                </c:pt>
                <c:pt idx="590">
                  <c:v>85.4</c:v>
                </c:pt>
                <c:pt idx="591">
                  <c:v>87.5</c:v>
                </c:pt>
                <c:pt idx="592">
                  <c:v>87.7</c:v>
                </c:pt>
                <c:pt idx="593">
                  <c:v>87.9</c:v>
                </c:pt>
                <c:pt idx="594">
                  <c:v>88.1</c:v>
                </c:pt>
                <c:pt idx="595">
                  <c:v>88.1</c:v>
                </c:pt>
                <c:pt idx="596">
                  <c:v>88.2</c:v>
                </c:pt>
                <c:pt idx="597">
                  <c:v>89.0</c:v>
                </c:pt>
                <c:pt idx="598">
                  <c:v>89.6</c:v>
                </c:pt>
                <c:pt idx="599">
                  <c:v>89.7</c:v>
                </c:pt>
                <c:pt idx="600">
                  <c:v>90.1</c:v>
                </c:pt>
                <c:pt idx="601">
                  <c:v>89.9</c:v>
                </c:pt>
                <c:pt idx="602">
                  <c:v>89.4</c:v>
                </c:pt>
                <c:pt idx="603">
                  <c:v>91.7</c:v>
                </c:pt>
                <c:pt idx="604">
                  <c:v>94.2</c:v>
                </c:pt>
                <c:pt idx="605">
                  <c:v>95.0</c:v>
                </c:pt>
                <c:pt idx="606">
                  <c:v>94.8</c:v>
                </c:pt>
                <c:pt idx="607">
                  <c:v>94.9</c:v>
                </c:pt>
                <c:pt idx="608">
                  <c:v>95.8</c:v>
                </c:pt>
                <c:pt idx="609">
                  <c:v>96.0</c:v>
                </c:pt>
                <c:pt idx="610">
                  <c:v>95.5</c:v>
                </c:pt>
                <c:pt idx="611">
                  <c:v>94.9</c:v>
                </c:pt>
                <c:pt idx="612">
                  <c:v>94.3</c:v>
                </c:pt>
                <c:pt idx="613">
                  <c:v>93.7</c:v>
                </c:pt>
                <c:pt idx="614">
                  <c:v>93.0</c:v>
                </c:pt>
                <c:pt idx="615">
                  <c:v>93.8</c:v>
                </c:pt>
                <c:pt idx="616">
                  <c:v>94.4</c:v>
                </c:pt>
                <c:pt idx="617">
                  <c:v>94.9</c:v>
                </c:pt>
                <c:pt idx="618">
                  <c:v>95.2</c:v>
                </c:pt>
                <c:pt idx="619">
                  <c:v>95.9</c:v>
                </c:pt>
                <c:pt idx="620">
                  <c:v>96.4</c:v>
                </c:pt>
                <c:pt idx="621">
                  <c:v>96.1</c:v>
                </c:pt>
                <c:pt idx="622">
                  <c:v>95.7</c:v>
                </c:pt>
                <c:pt idx="623">
                  <c:v>95.9</c:v>
                </c:pt>
                <c:pt idx="624">
                  <c:v>95.4</c:v>
                </c:pt>
                <c:pt idx="625">
                  <c:v>93.6</c:v>
                </c:pt>
                <c:pt idx="626">
                  <c:v>92.1</c:v>
                </c:pt>
                <c:pt idx="627">
                  <c:v>92.5</c:v>
                </c:pt>
                <c:pt idx="628">
                  <c:v>92.6</c:v>
                </c:pt>
                <c:pt idx="629">
                  <c:v>92.5</c:v>
                </c:pt>
                <c:pt idx="630">
                  <c:v>92.1</c:v>
                </c:pt>
                <c:pt idx="631">
                  <c:v>91.7</c:v>
                </c:pt>
                <c:pt idx="632">
                  <c:v>91.5</c:v>
                </c:pt>
                <c:pt idx="633">
                  <c:v>91.1</c:v>
                </c:pt>
                <c:pt idx="634">
                  <c:v>90.8</c:v>
                </c:pt>
                <c:pt idx="635">
                  <c:v>90.4</c:v>
                </c:pt>
                <c:pt idx="636">
                  <c:v>89.9</c:v>
                </c:pt>
                <c:pt idx="637">
                  <c:v>89.7</c:v>
                </c:pt>
                <c:pt idx="638">
                  <c:v>89.1</c:v>
                </c:pt>
                <c:pt idx="639">
                  <c:v>88.7</c:v>
                </c:pt>
                <c:pt idx="640">
                  <c:v>88.3</c:v>
                </c:pt>
                <c:pt idx="641">
                  <c:v>87.5</c:v>
                </c:pt>
                <c:pt idx="642">
                  <c:v>86.5</c:v>
                </c:pt>
                <c:pt idx="643">
                  <c:v>86.7</c:v>
                </c:pt>
                <c:pt idx="644">
                  <c:v>88.5</c:v>
                </c:pt>
                <c:pt idx="645">
                  <c:v>88.5</c:v>
                </c:pt>
                <c:pt idx="646">
                  <c:v>88.6</c:v>
                </c:pt>
                <c:pt idx="647">
                  <c:v>88.9</c:v>
                </c:pt>
                <c:pt idx="648">
                  <c:v>88.8</c:v>
                </c:pt>
                <c:pt idx="649">
                  <c:v>90.1</c:v>
                </c:pt>
                <c:pt idx="650">
                  <c:v>90.6</c:v>
                </c:pt>
                <c:pt idx="651">
                  <c:v>90.8</c:v>
                </c:pt>
                <c:pt idx="652">
                  <c:v>90.9</c:v>
                </c:pt>
                <c:pt idx="653">
                  <c:v>90.9</c:v>
                </c:pt>
                <c:pt idx="654">
                  <c:v>91.4</c:v>
                </c:pt>
                <c:pt idx="655">
                  <c:v>91.2</c:v>
                </c:pt>
                <c:pt idx="656">
                  <c:v>92.2</c:v>
                </c:pt>
                <c:pt idx="657">
                  <c:v>92.5</c:v>
                </c:pt>
                <c:pt idx="658">
                  <c:v>92.1</c:v>
                </c:pt>
                <c:pt idx="659">
                  <c:v>91.6</c:v>
                </c:pt>
                <c:pt idx="660">
                  <c:v>91.2</c:v>
                </c:pt>
                <c:pt idx="661">
                  <c:v>90.8</c:v>
                </c:pt>
                <c:pt idx="662">
                  <c:v>90.7</c:v>
                </c:pt>
                <c:pt idx="663">
                  <c:v>90.7</c:v>
                </c:pt>
                <c:pt idx="664">
                  <c:v>90.2</c:v>
                </c:pt>
                <c:pt idx="665">
                  <c:v>89.1</c:v>
                </c:pt>
                <c:pt idx="666">
                  <c:v>89.6</c:v>
                </c:pt>
                <c:pt idx="667">
                  <c:v>90.3</c:v>
                </c:pt>
                <c:pt idx="668">
                  <c:v>90.5</c:v>
                </c:pt>
                <c:pt idx="669">
                  <c:v>90.6</c:v>
                </c:pt>
                <c:pt idx="670">
                  <c:v>91.0</c:v>
                </c:pt>
                <c:pt idx="671">
                  <c:v>90.9</c:v>
                </c:pt>
                <c:pt idx="672">
                  <c:v>90.7</c:v>
                </c:pt>
                <c:pt idx="673">
                  <c:v>90.3</c:v>
                </c:pt>
                <c:pt idx="674">
                  <c:v>90.0</c:v>
                </c:pt>
                <c:pt idx="675">
                  <c:v>89.8</c:v>
                </c:pt>
                <c:pt idx="676">
                  <c:v>89.4</c:v>
                </c:pt>
                <c:pt idx="677">
                  <c:v>88.7</c:v>
                </c:pt>
                <c:pt idx="678">
                  <c:v>88.6</c:v>
                </c:pt>
                <c:pt idx="679">
                  <c:v>87.6</c:v>
                </c:pt>
                <c:pt idx="680">
                  <c:v>86.8</c:v>
                </c:pt>
                <c:pt idx="681">
                  <c:v>86.4</c:v>
                </c:pt>
                <c:pt idx="682">
                  <c:v>86.0</c:v>
                </c:pt>
                <c:pt idx="683">
                  <c:v>85.6</c:v>
                </c:pt>
                <c:pt idx="684">
                  <c:v>85.1</c:v>
                </c:pt>
                <c:pt idx="685">
                  <c:v>84.9</c:v>
                </c:pt>
                <c:pt idx="686">
                  <c:v>84.6</c:v>
                </c:pt>
                <c:pt idx="687">
                  <c:v>83.7</c:v>
                </c:pt>
                <c:pt idx="688">
                  <c:v>83.6</c:v>
                </c:pt>
                <c:pt idx="689">
                  <c:v>83.6</c:v>
                </c:pt>
                <c:pt idx="690">
                  <c:v>85.4</c:v>
                </c:pt>
                <c:pt idx="691">
                  <c:v>85.9</c:v>
                </c:pt>
                <c:pt idx="692">
                  <c:v>86.1</c:v>
                </c:pt>
                <c:pt idx="693">
                  <c:v>86.3</c:v>
                </c:pt>
                <c:pt idx="694">
                  <c:v>86.1</c:v>
                </c:pt>
                <c:pt idx="695">
                  <c:v>86.6</c:v>
                </c:pt>
                <c:pt idx="696">
                  <c:v>88.1</c:v>
                </c:pt>
                <c:pt idx="697">
                  <c:v>88.1</c:v>
                </c:pt>
                <c:pt idx="698">
                  <c:v>88.1</c:v>
                </c:pt>
                <c:pt idx="699">
                  <c:v>88.2</c:v>
                </c:pt>
                <c:pt idx="700">
                  <c:v>89.0</c:v>
                </c:pt>
                <c:pt idx="701">
                  <c:v>91.0</c:v>
                </c:pt>
                <c:pt idx="702">
                  <c:v>92.0</c:v>
                </c:pt>
                <c:pt idx="703">
                  <c:v>90.4</c:v>
                </c:pt>
                <c:pt idx="704">
                  <c:v>89.1</c:v>
                </c:pt>
                <c:pt idx="705">
                  <c:v>87.9</c:v>
                </c:pt>
                <c:pt idx="706">
                  <c:v>87.9</c:v>
                </c:pt>
                <c:pt idx="707">
                  <c:v>87.5</c:v>
                </c:pt>
                <c:pt idx="708">
                  <c:v>87.6</c:v>
                </c:pt>
                <c:pt idx="709">
                  <c:v>87.8</c:v>
                </c:pt>
                <c:pt idx="710">
                  <c:v>87.8</c:v>
                </c:pt>
                <c:pt idx="711">
                  <c:v>88.0</c:v>
                </c:pt>
                <c:pt idx="712">
                  <c:v>86.5</c:v>
                </c:pt>
                <c:pt idx="713">
                  <c:v>86.7</c:v>
                </c:pt>
                <c:pt idx="714">
                  <c:v>87.9</c:v>
                </c:pt>
                <c:pt idx="715">
                  <c:v>89.3</c:v>
                </c:pt>
                <c:pt idx="716">
                  <c:v>89.5</c:v>
                </c:pt>
                <c:pt idx="717">
                  <c:v>89.0</c:v>
                </c:pt>
                <c:pt idx="718">
                  <c:v>89.5</c:v>
                </c:pt>
                <c:pt idx="719">
                  <c:v>90.2</c:v>
                </c:pt>
                <c:pt idx="720">
                  <c:v>91.0</c:v>
                </c:pt>
                <c:pt idx="721">
                  <c:v>91.7</c:v>
                </c:pt>
                <c:pt idx="722">
                  <c:v>93.0</c:v>
                </c:pt>
                <c:pt idx="723">
                  <c:v>93.5</c:v>
                </c:pt>
                <c:pt idx="724">
                  <c:v>92.8</c:v>
                </c:pt>
                <c:pt idx="725">
                  <c:v>92.9</c:v>
                </c:pt>
                <c:pt idx="726">
                  <c:v>92.6</c:v>
                </c:pt>
                <c:pt idx="727">
                  <c:v>92.0</c:v>
                </c:pt>
                <c:pt idx="728">
                  <c:v>92.6</c:v>
                </c:pt>
                <c:pt idx="729">
                  <c:v>92.5</c:v>
                </c:pt>
                <c:pt idx="730">
                  <c:v>91.3</c:v>
                </c:pt>
                <c:pt idx="731">
                  <c:v>90.5</c:v>
                </c:pt>
                <c:pt idx="732">
                  <c:v>90.1</c:v>
                </c:pt>
                <c:pt idx="733">
                  <c:v>89.6</c:v>
                </c:pt>
                <c:pt idx="734">
                  <c:v>89.1</c:v>
                </c:pt>
                <c:pt idx="735">
                  <c:v>88.7</c:v>
                </c:pt>
                <c:pt idx="736">
                  <c:v>88.4</c:v>
                </c:pt>
                <c:pt idx="737">
                  <c:v>88.4</c:v>
                </c:pt>
                <c:pt idx="738">
                  <c:v>88.2</c:v>
                </c:pt>
                <c:pt idx="739">
                  <c:v>87.3</c:v>
                </c:pt>
                <c:pt idx="740">
                  <c:v>84.5</c:v>
                </c:pt>
                <c:pt idx="741">
                  <c:v>87.4</c:v>
                </c:pt>
                <c:pt idx="742">
                  <c:v>88.2</c:v>
                </c:pt>
                <c:pt idx="743">
                  <c:v>88.7</c:v>
                </c:pt>
                <c:pt idx="744">
                  <c:v>88.9</c:v>
                </c:pt>
                <c:pt idx="745">
                  <c:v>89.4</c:v>
                </c:pt>
                <c:pt idx="746">
                  <c:v>89.2</c:v>
                </c:pt>
                <c:pt idx="747">
                  <c:v>90.1</c:v>
                </c:pt>
                <c:pt idx="748">
                  <c:v>90.4</c:v>
                </c:pt>
                <c:pt idx="749">
                  <c:v>90.5</c:v>
                </c:pt>
                <c:pt idx="750">
                  <c:v>90.5</c:v>
                </c:pt>
                <c:pt idx="751">
                  <c:v>90.5</c:v>
                </c:pt>
                <c:pt idx="752">
                  <c:v>90.6</c:v>
                </c:pt>
                <c:pt idx="753">
                  <c:v>90.2</c:v>
                </c:pt>
                <c:pt idx="754">
                  <c:v>90.9</c:v>
                </c:pt>
                <c:pt idx="755">
                  <c:v>91.0</c:v>
                </c:pt>
                <c:pt idx="756">
                  <c:v>91.3</c:v>
                </c:pt>
                <c:pt idx="757">
                  <c:v>91.7</c:v>
                </c:pt>
                <c:pt idx="758">
                  <c:v>90.8</c:v>
                </c:pt>
                <c:pt idx="759">
                  <c:v>90.2</c:v>
                </c:pt>
                <c:pt idx="760">
                  <c:v>89.5</c:v>
                </c:pt>
                <c:pt idx="761">
                  <c:v>89.5</c:v>
                </c:pt>
                <c:pt idx="762">
                  <c:v>88.1</c:v>
                </c:pt>
                <c:pt idx="763">
                  <c:v>88.2</c:v>
                </c:pt>
                <c:pt idx="764">
                  <c:v>90.1</c:v>
                </c:pt>
                <c:pt idx="765">
                  <c:v>90.3</c:v>
                </c:pt>
                <c:pt idx="766">
                  <c:v>91.0</c:v>
                </c:pt>
                <c:pt idx="767">
                  <c:v>91.0</c:v>
                </c:pt>
                <c:pt idx="768">
                  <c:v>90.9</c:v>
                </c:pt>
                <c:pt idx="769">
                  <c:v>90.6</c:v>
                </c:pt>
                <c:pt idx="770">
                  <c:v>91.0</c:v>
                </c:pt>
                <c:pt idx="771">
                  <c:v>90.8</c:v>
                </c:pt>
                <c:pt idx="772">
                  <c:v>90.8</c:v>
                </c:pt>
                <c:pt idx="773">
                  <c:v>90.7</c:v>
                </c:pt>
                <c:pt idx="774">
                  <c:v>90.4</c:v>
                </c:pt>
                <c:pt idx="775">
                  <c:v>90.0</c:v>
                </c:pt>
                <c:pt idx="776">
                  <c:v>89.9</c:v>
                </c:pt>
                <c:pt idx="777">
                  <c:v>90.0</c:v>
                </c:pt>
                <c:pt idx="778">
                  <c:v>89.9</c:v>
                </c:pt>
                <c:pt idx="779">
                  <c:v>89.7</c:v>
                </c:pt>
                <c:pt idx="780">
                  <c:v>89.5</c:v>
                </c:pt>
                <c:pt idx="781">
                  <c:v>89.2</c:v>
                </c:pt>
                <c:pt idx="782">
                  <c:v>89.1</c:v>
                </c:pt>
                <c:pt idx="783">
                  <c:v>88.7</c:v>
                </c:pt>
                <c:pt idx="784">
                  <c:v>88.8</c:v>
                </c:pt>
                <c:pt idx="785">
                  <c:v>88.6</c:v>
                </c:pt>
                <c:pt idx="786">
                  <c:v>87.3</c:v>
                </c:pt>
                <c:pt idx="787">
                  <c:v>86.2</c:v>
                </c:pt>
                <c:pt idx="788">
                  <c:v>88.0</c:v>
                </c:pt>
                <c:pt idx="789">
                  <c:v>88.1</c:v>
                </c:pt>
                <c:pt idx="790">
                  <c:v>88.1</c:v>
                </c:pt>
                <c:pt idx="791">
                  <c:v>88.3</c:v>
                </c:pt>
                <c:pt idx="792">
                  <c:v>88.8</c:v>
                </c:pt>
                <c:pt idx="793">
                  <c:v>89.3</c:v>
                </c:pt>
                <c:pt idx="794">
                  <c:v>90.1</c:v>
                </c:pt>
                <c:pt idx="795">
                  <c:v>90.0</c:v>
                </c:pt>
                <c:pt idx="796">
                  <c:v>90.0</c:v>
                </c:pt>
                <c:pt idx="797">
                  <c:v>90.1</c:v>
                </c:pt>
                <c:pt idx="798">
                  <c:v>90.1</c:v>
                </c:pt>
                <c:pt idx="799">
                  <c:v>90.9</c:v>
                </c:pt>
                <c:pt idx="800">
                  <c:v>90.6</c:v>
                </c:pt>
                <c:pt idx="801">
                  <c:v>89.7</c:v>
                </c:pt>
                <c:pt idx="802">
                  <c:v>88.8</c:v>
                </c:pt>
                <c:pt idx="803">
                  <c:v>88.3</c:v>
                </c:pt>
                <c:pt idx="804">
                  <c:v>88.1</c:v>
                </c:pt>
                <c:pt idx="805">
                  <c:v>88.4</c:v>
                </c:pt>
                <c:pt idx="806">
                  <c:v>88.9</c:v>
                </c:pt>
                <c:pt idx="807">
                  <c:v>89.0</c:v>
                </c:pt>
                <c:pt idx="808">
                  <c:v>89.2</c:v>
                </c:pt>
                <c:pt idx="809">
                  <c:v>89.4</c:v>
                </c:pt>
                <c:pt idx="810">
                  <c:v>89.3</c:v>
                </c:pt>
                <c:pt idx="811">
                  <c:v>89.3</c:v>
                </c:pt>
                <c:pt idx="812">
                  <c:v>88.7</c:v>
                </c:pt>
                <c:pt idx="813">
                  <c:v>88.5</c:v>
                </c:pt>
                <c:pt idx="814">
                  <c:v>89.4</c:v>
                </c:pt>
                <c:pt idx="815">
                  <c:v>89.8</c:v>
                </c:pt>
                <c:pt idx="816">
                  <c:v>89.6</c:v>
                </c:pt>
                <c:pt idx="817">
                  <c:v>90.4</c:v>
                </c:pt>
                <c:pt idx="818">
                  <c:v>91.3</c:v>
                </c:pt>
                <c:pt idx="819">
                  <c:v>92.2</c:v>
                </c:pt>
                <c:pt idx="820">
                  <c:v>92.6</c:v>
                </c:pt>
                <c:pt idx="821">
                  <c:v>93.3</c:v>
                </c:pt>
                <c:pt idx="822">
                  <c:v>93.0</c:v>
                </c:pt>
                <c:pt idx="823">
                  <c:v>93.6</c:v>
                </c:pt>
                <c:pt idx="824">
                  <c:v>94.1</c:v>
                </c:pt>
                <c:pt idx="825">
                  <c:v>94.2</c:v>
                </c:pt>
                <c:pt idx="826">
                  <c:v>94.0</c:v>
                </c:pt>
                <c:pt idx="827">
                  <c:v>94.3</c:v>
                </c:pt>
                <c:pt idx="828">
                  <c:v>93.6</c:v>
                </c:pt>
                <c:pt idx="829">
                  <c:v>93.9</c:v>
                </c:pt>
                <c:pt idx="830">
                  <c:v>93.5</c:v>
                </c:pt>
                <c:pt idx="831">
                  <c:v>92.6</c:v>
                </c:pt>
                <c:pt idx="832">
                  <c:v>92.4</c:v>
                </c:pt>
                <c:pt idx="833">
                  <c:v>92.8</c:v>
                </c:pt>
                <c:pt idx="834">
                  <c:v>92.5</c:v>
                </c:pt>
                <c:pt idx="835">
                  <c:v>92.0</c:v>
                </c:pt>
                <c:pt idx="836">
                  <c:v>90.9</c:v>
                </c:pt>
                <c:pt idx="837">
                  <c:v>91.4</c:v>
                </c:pt>
                <c:pt idx="838">
                  <c:v>91.6</c:v>
                </c:pt>
                <c:pt idx="839">
                  <c:v>92.6</c:v>
                </c:pt>
                <c:pt idx="840">
                  <c:v>92.6</c:v>
                </c:pt>
                <c:pt idx="841">
                  <c:v>92.5</c:v>
                </c:pt>
                <c:pt idx="842">
                  <c:v>92.5</c:v>
                </c:pt>
                <c:pt idx="843">
                  <c:v>92.7</c:v>
                </c:pt>
                <c:pt idx="844">
                  <c:v>92.9</c:v>
                </c:pt>
                <c:pt idx="845">
                  <c:v>92.5</c:v>
                </c:pt>
                <c:pt idx="846">
                  <c:v>92.2</c:v>
                </c:pt>
                <c:pt idx="847">
                  <c:v>92.1</c:v>
                </c:pt>
                <c:pt idx="848">
                  <c:v>92.0</c:v>
                </c:pt>
                <c:pt idx="849">
                  <c:v>92.2</c:v>
                </c:pt>
                <c:pt idx="850">
                  <c:v>92.2</c:v>
                </c:pt>
                <c:pt idx="851">
                  <c:v>92.2</c:v>
                </c:pt>
                <c:pt idx="852">
                  <c:v>92.2</c:v>
                </c:pt>
                <c:pt idx="853">
                  <c:v>92.2</c:v>
                </c:pt>
                <c:pt idx="854">
                  <c:v>92.1</c:v>
                </c:pt>
                <c:pt idx="855">
                  <c:v>92.0</c:v>
                </c:pt>
                <c:pt idx="856">
                  <c:v>92.1</c:v>
                </c:pt>
                <c:pt idx="857">
                  <c:v>92.3</c:v>
                </c:pt>
                <c:pt idx="858">
                  <c:v>91.9</c:v>
                </c:pt>
                <c:pt idx="859">
                  <c:v>92.0</c:v>
                </c:pt>
                <c:pt idx="860">
                  <c:v>92.1</c:v>
                </c:pt>
                <c:pt idx="861">
                  <c:v>91.2</c:v>
                </c:pt>
                <c:pt idx="862">
                  <c:v>91.9</c:v>
                </c:pt>
                <c:pt idx="863">
                  <c:v>92.4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4734264"/>
        <c:axId val="-2134728488"/>
      </c:lineChart>
      <c:catAx>
        <c:axId val="-2134734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/>
                </a:pPr>
                <a:r>
                  <a:rPr lang="en-US" sz="1200" b="1"/>
                  <a:t>Date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27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34728488"/>
        <c:crosses val="autoZero"/>
        <c:auto val="1"/>
        <c:lblAlgn val="ctr"/>
        <c:lblOffset val="100"/>
        <c:tickMarkSkip val="384"/>
        <c:noMultiLvlLbl val="0"/>
      </c:catAx>
      <c:valAx>
        <c:axId val="-2134728488"/>
        <c:scaling>
          <c:orientation val="minMax"/>
          <c:max val="110.0"/>
          <c:min val="30.0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Dissolved Oxygen (% Saturation)</a:t>
                </a:r>
              </a:p>
            </c:rich>
          </c:tx>
          <c:layout>
            <c:manualLayout>
              <c:xMode val="edge"/>
              <c:yMode val="edge"/>
              <c:x val="0.0191159123869572"/>
              <c:y val="0.32960953795961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34734264"/>
        <c:crosses val="autoZero"/>
        <c:crossBetween val="between"/>
        <c:majorUnit val="10.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0580603674540683"/>
          <c:y val="0.146276319626713"/>
          <c:w val="0.59099985261699"/>
          <c:h val="0.0540041154073618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85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7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Eastern</a:t>
            </a:r>
            <a:r>
              <a:rPr lang="en-US" sz="2400" baseline="0" dirty="0"/>
              <a:t> Seaboard </a:t>
            </a:r>
            <a:r>
              <a:rPr lang="en-US" sz="2400" baseline="0" dirty="0" err="1"/>
              <a:t>Windspeeds</a:t>
            </a:r>
            <a:endParaRPr lang="en-US" sz="2400" dirty="0"/>
          </a:p>
          <a:p>
            <a:pPr>
              <a:defRPr sz="2400"/>
            </a:pPr>
            <a:r>
              <a:rPr lang="en-US" sz="2400" dirty="0"/>
              <a:t>10/25/12-11/2/12</a:t>
            </a:r>
          </a:p>
        </c:rich>
      </c:tx>
      <c:layout>
        <c:manualLayout>
          <c:xMode val="edge"/>
          <c:yMode val="edge"/>
          <c:x val="0.10912489063867"/>
          <c:y val="0.00099591717701953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646793114949029"/>
          <c:y val="0.185995633289202"/>
          <c:w val="0.912401647307899"/>
          <c:h val="0.648439133161453"/>
        </c:manualLayout>
      </c:layout>
      <c:lineChart>
        <c:grouping val="standard"/>
        <c:varyColors val="0"/>
        <c:ser>
          <c:idx val="1"/>
          <c:order val="0"/>
          <c:tx>
            <c:strRef>
              <c:f>Windspeed!$C$1</c:f>
              <c:strCache>
                <c:ptCount val="1"/>
                <c:pt idx="0">
                  <c:v>JCNEER, NJ</c:v>
                </c:pt>
              </c:strCache>
            </c:strRef>
          </c:tx>
          <c:marker>
            <c:symbol val="none"/>
          </c:marker>
          <c:cat>
            <c:numRef>
              <c:f>Windspeed!$A$2:$A$867</c:f>
              <c:numCache>
                <c:formatCode>General</c:formatCode>
                <c:ptCount val="866"/>
                <c:pt idx="0">
                  <c:v>41207.0</c:v>
                </c:pt>
                <c:pt idx="1">
                  <c:v>41207.01041666666</c:v>
                </c:pt>
                <c:pt idx="2">
                  <c:v>41207.02083333334</c:v>
                </c:pt>
                <c:pt idx="3">
                  <c:v>41207.03125</c:v>
                </c:pt>
                <c:pt idx="4">
                  <c:v>41207.04166666662</c:v>
                </c:pt>
                <c:pt idx="5">
                  <c:v>41207.05208333334</c:v>
                </c:pt>
                <c:pt idx="6">
                  <c:v>41207.0625</c:v>
                </c:pt>
                <c:pt idx="7">
                  <c:v>41207.07291666666</c:v>
                </c:pt>
                <c:pt idx="8">
                  <c:v>41207.08333333334</c:v>
                </c:pt>
                <c:pt idx="9">
                  <c:v>41207.09374999999</c:v>
                </c:pt>
                <c:pt idx="10">
                  <c:v>41207.10416666662</c:v>
                </c:pt>
                <c:pt idx="11">
                  <c:v>41207.11458333334</c:v>
                </c:pt>
                <c:pt idx="12">
                  <c:v>41207.125</c:v>
                </c:pt>
                <c:pt idx="13">
                  <c:v>41207.13541666662</c:v>
                </c:pt>
                <c:pt idx="14">
                  <c:v>41207.14583333334</c:v>
                </c:pt>
                <c:pt idx="15">
                  <c:v>41207.15625000002</c:v>
                </c:pt>
                <c:pt idx="16">
                  <c:v>41207.16666666662</c:v>
                </c:pt>
                <c:pt idx="17">
                  <c:v>41207.1770833333</c:v>
                </c:pt>
                <c:pt idx="18">
                  <c:v>41207.1875</c:v>
                </c:pt>
                <c:pt idx="19">
                  <c:v>41207.19791666662</c:v>
                </c:pt>
                <c:pt idx="20">
                  <c:v>41207.20833333334</c:v>
                </c:pt>
                <c:pt idx="21">
                  <c:v>41207.21875</c:v>
                </c:pt>
                <c:pt idx="22">
                  <c:v>41207.22916666659</c:v>
                </c:pt>
                <c:pt idx="23">
                  <c:v>41207.2395833333</c:v>
                </c:pt>
                <c:pt idx="24">
                  <c:v>41207.25</c:v>
                </c:pt>
                <c:pt idx="25">
                  <c:v>41207.26041666662</c:v>
                </c:pt>
                <c:pt idx="26">
                  <c:v>41207.27083333334</c:v>
                </c:pt>
                <c:pt idx="27">
                  <c:v>41207.28125</c:v>
                </c:pt>
                <c:pt idx="28">
                  <c:v>41207.29166666659</c:v>
                </c:pt>
                <c:pt idx="29">
                  <c:v>41207.30208333334</c:v>
                </c:pt>
                <c:pt idx="30">
                  <c:v>41207.31250000002</c:v>
                </c:pt>
                <c:pt idx="31">
                  <c:v>41207.32291666666</c:v>
                </c:pt>
                <c:pt idx="32">
                  <c:v>41207.33333333334</c:v>
                </c:pt>
                <c:pt idx="33">
                  <c:v>41207.34375</c:v>
                </c:pt>
                <c:pt idx="34">
                  <c:v>41207.35416666666</c:v>
                </c:pt>
                <c:pt idx="35">
                  <c:v>41207.36458333334</c:v>
                </c:pt>
                <c:pt idx="36">
                  <c:v>41207.375</c:v>
                </c:pt>
                <c:pt idx="37">
                  <c:v>41207.38541666666</c:v>
                </c:pt>
                <c:pt idx="38">
                  <c:v>41207.39583333334</c:v>
                </c:pt>
                <c:pt idx="39">
                  <c:v>41207.40625000002</c:v>
                </c:pt>
                <c:pt idx="40">
                  <c:v>41207.41666666666</c:v>
                </c:pt>
                <c:pt idx="41">
                  <c:v>41207.4270833333</c:v>
                </c:pt>
                <c:pt idx="42">
                  <c:v>41207.4375</c:v>
                </c:pt>
                <c:pt idx="43">
                  <c:v>41207.44791666666</c:v>
                </c:pt>
                <c:pt idx="44">
                  <c:v>41207.45833333334</c:v>
                </c:pt>
                <c:pt idx="45">
                  <c:v>41207.46875</c:v>
                </c:pt>
                <c:pt idx="46">
                  <c:v>41207.47916666662</c:v>
                </c:pt>
                <c:pt idx="47">
                  <c:v>41207.48958333334</c:v>
                </c:pt>
                <c:pt idx="48">
                  <c:v>41207.5</c:v>
                </c:pt>
                <c:pt idx="49">
                  <c:v>41207.51041666666</c:v>
                </c:pt>
                <c:pt idx="50">
                  <c:v>41207.52083333334</c:v>
                </c:pt>
                <c:pt idx="51">
                  <c:v>41207.53125</c:v>
                </c:pt>
                <c:pt idx="52">
                  <c:v>41207.54166666662</c:v>
                </c:pt>
                <c:pt idx="53">
                  <c:v>41207.55208333334</c:v>
                </c:pt>
                <c:pt idx="54">
                  <c:v>41207.5625</c:v>
                </c:pt>
                <c:pt idx="55">
                  <c:v>41207.57291666666</c:v>
                </c:pt>
                <c:pt idx="56">
                  <c:v>41207.58333333334</c:v>
                </c:pt>
                <c:pt idx="57">
                  <c:v>41207.59374999999</c:v>
                </c:pt>
                <c:pt idx="58">
                  <c:v>41207.60416666662</c:v>
                </c:pt>
                <c:pt idx="59">
                  <c:v>41207.61458333334</c:v>
                </c:pt>
                <c:pt idx="60">
                  <c:v>41207.625</c:v>
                </c:pt>
                <c:pt idx="61">
                  <c:v>41207.63541666662</c:v>
                </c:pt>
                <c:pt idx="62">
                  <c:v>41207.64583333334</c:v>
                </c:pt>
                <c:pt idx="63">
                  <c:v>41207.65625000002</c:v>
                </c:pt>
                <c:pt idx="64">
                  <c:v>41207.66666666662</c:v>
                </c:pt>
                <c:pt idx="65">
                  <c:v>41207.6770833333</c:v>
                </c:pt>
                <c:pt idx="66">
                  <c:v>41207.6875</c:v>
                </c:pt>
                <c:pt idx="67">
                  <c:v>41207.69791666662</c:v>
                </c:pt>
                <c:pt idx="68">
                  <c:v>41207.70833333334</c:v>
                </c:pt>
                <c:pt idx="69">
                  <c:v>41207.71875</c:v>
                </c:pt>
                <c:pt idx="70">
                  <c:v>41207.72916666659</c:v>
                </c:pt>
                <c:pt idx="71">
                  <c:v>41207.7395833333</c:v>
                </c:pt>
                <c:pt idx="72">
                  <c:v>41207.75</c:v>
                </c:pt>
                <c:pt idx="73">
                  <c:v>41207.76041666662</c:v>
                </c:pt>
                <c:pt idx="74">
                  <c:v>41207.77083333334</c:v>
                </c:pt>
                <c:pt idx="75">
                  <c:v>41207.78125</c:v>
                </c:pt>
                <c:pt idx="76">
                  <c:v>41207.79166666659</c:v>
                </c:pt>
                <c:pt idx="77">
                  <c:v>41207.80208333334</c:v>
                </c:pt>
                <c:pt idx="78">
                  <c:v>41207.81250000002</c:v>
                </c:pt>
                <c:pt idx="79">
                  <c:v>41207.82291666666</c:v>
                </c:pt>
                <c:pt idx="80">
                  <c:v>41207.83333333334</c:v>
                </c:pt>
                <c:pt idx="81">
                  <c:v>41207.84375</c:v>
                </c:pt>
                <c:pt idx="82">
                  <c:v>41207.85416666666</c:v>
                </c:pt>
                <c:pt idx="83">
                  <c:v>41207.86458333334</c:v>
                </c:pt>
                <c:pt idx="84">
                  <c:v>41207.875</c:v>
                </c:pt>
                <c:pt idx="85">
                  <c:v>41207.88541666666</c:v>
                </c:pt>
                <c:pt idx="86">
                  <c:v>41207.89583333334</c:v>
                </c:pt>
                <c:pt idx="87">
                  <c:v>41207.90625000002</c:v>
                </c:pt>
                <c:pt idx="88">
                  <c:v>41207.91666666666</c:v>
                </c:pt>
                <c:pt idx="89">
                  <c:v>41207.9270833333</c:v>
                </c:pt>
                <c:pt idx="90">
                  <c:v>41207.9375</c:v>
                </c:pt>
                <c:pt idx="91">
                  <c:v>41207.94791666666</c:v>
                </c:pt>
                <c:pt idx="92">
                  <c:v>41207.95833333334</c:v>
                </c:pt>
                <c:pt idx="93">
                  <c:v>41207.96875</c:v>
                </c:pt>
                <c:pt idx="94">
                  <c:v>41207.97916666662</c:v>
                </c:pt>
                <c:pt idx="95">
                  <c:v>41207.98958333334</c:v>
                </c:pt>
                <c:pt idx="96">
                  <c:v>41208.0</c:v>
                </c:pt>
                <c:pt idx="97">
                  <c:v>41208.01041666666</c:v>
                </c:pt>
                <c:pt idx="98">
                  <c:v>41208.02083333334</c:v>
                </c:pt>
                <c:pt idx="99">
                  <c:v>41208.03125</c:v>
                </c:pt>
                <c:pt idx="100">
                  <c:v>41208.04166666662</c:v>
                </c:pt>
                <c:pt idx="101">
                  <c:v>41208.05208333334</c:v>
                </c:pt>
                <c:pt idx="102">
                  <c:v>41208.0625</c:v>
                </c:pt>
                <c:pt idx="103">
                  <c:v>41208.07291666666</c:v>
                </c:pt>
                <c:pt idx="104">
                  <c:v>41208.08333333334</c:v>
                </c:pt>
                <c:pt idx="105">
                  <c:v>41208.09374999999</c:v>
                </c:pt>
                <c:pt idx="106">
                  <c:v>41208.10416666662</c:v>
                </c:pt>
                <c:pt idx="107">
                  <c:v>41208.11458333334</c:v>
                </c:pt>
                <c:pt idx="108">
                  <c:v>41208.125</c:v>
                </c:pt>
                <c:pt idx="109">
                  <c:v>41208.13541666662</c:v>
                </c:pt>
                <c:pt idx="110">
                  <c:v>41208.14583333334</c:v>
                </c:pt>
                <c:pt idx="111">
                  <c:v>41208.15625000002</c:v>
                </c:pt>
                <c:pt idx="112">
                  <c:v>41208.16666666662</c:v>
                </c:pt>
                <c:pt idx="113">
                  <c:v>41208.1770833333</c:v>
                </c:pt>
                <c:pt idx="114">
                  <c:v>41208.1875</c:v>
                </c:pt>
                <c:pt idx="115">
                  <c:v>41208.19791666662</c:v>
                </c:pt>
                <c:pt idx="116">
                  <c:v>41208.20833333334</c:v>
                </c:pt>
                <c:pt idx="117">
                  <c:v>41208.21875</c:v>
                </c:pt>
                <c:pt idx="118">
                  <c:v>41208.22916666659</c:v>
                </c:pt>
                <c:pt idx="119">
                  <c:v>41208.2395833333</c:v>
                </c:pt>
                <c:pt idx="120">
                  <c:v>41208.25</c:v>
                </c:pt>
                <c:pt idx="121">
                  <c:v>41208.26041666662</c:v>
                </c:pt>
                <c:pt idx="122">
                  <c:v>41208.27083333334</c:v>
                </c:pt>
                <c:pt idx="123">
                  <c:v>41208.28125</c:v>
                </c:pt>
                <c:pt idx="124">
                  <c:v>41208.29166666659</c:v>
                </c:pt>
                <c:pt idx="125">
                  <c:v>41208.30208333334</c:v>
                </c:pt>
                <c:pt idx="126">
                  <c:v>41208.31250000002</c:v>
                </c:pt>
                <c:pt idx="127">
                  <c:v>41208.32291666666</c:v>
                </c:pt>
                <c:pt idx="128">
                  <c:v>41208.33333333334</c:v>
                </c:pt>
                <c:pt idx="129">
                  <c:v>41208.34375</c:v>
                </c:pt>
                <c:pt idx="130">
                  <c:v>41208.35416666666</c:v>
                </c:pt>
                <c:pt idx="131">
                  <c:v>41208.36458333334</c:v>
                </c:pt>
                <c:pt idx="132">
                  <c:v>41208.375</c:v>
                </c:pt>
                <c:pt idx="133">
                  <c:v>41208.38541666666</c:v>
                </c:pt>
                <c:pt idx="134">
                  <c:v>41208.39583333334</c:v>
                </c:pt>
                <c:pt idx="135">
                  <c:v>41208.40625000002</c:v>
                </c:pt>
                <c:pt idx="136">
                  <c:v>41208.41666666666</c:v>
                </c:pt>
                <c:pt idx="137">
                  <c:v>41208.4270833333</c:v>
                </c:pt>
                <c:pt idx="138">
                  <c:v>41208.4375</c:v>
                </c:pt>
                <c:pt idx="139">
                  <c:v>41208.44791666666</c:v>
                </c:pt>
                <c:pt idx="140">
                  <c:v>41208.45833333334</c:v>
                </c:pt>
                <c:pt idx="141">
                  <c:v>41208.46875</c:v>
                </c:pt>
                <c:pt idx="142">
                  <c:v>41208.47916666662</c:v>
                </c:pt>
                <c:pt idx="143">
                  <c:v>41208.48958333334</c:v>
                </c:pt>
                <c:pt idx="144">
                  <c:v>41208.5</c:v>
                </c:pt>
                <c:pt idx="145">
                  <c:v>41208.51041666666</c:v>
                </c:pt>
                <c:pt idx="146">
                  <c:v>41208.52083333334</c:v>
                </c:pt>
                <c:pt idx="147">
                  <c:v>41208.53125</c:v>
                </c:pt>
                <c:pt idx="148">
                  <c:v>41208.54166666662</c:v>
                </c:pt>
                <c:pt idx="149">
                  <c:v>41208.55208333334</c:v>
                </c:pt>
                <c:pt idx="150">
                  <c:v>41208.5625</c:v>
                </c:pt>
                <c:pt idx="151">
                  <c:v>41208.57291666666</c:v>
                </c:pt>
                <c:pt idx="152">
                  <c:v>41208.58333333334</c:v>
                </c:pt>
                <c:pt idx="153">
                  <c:v>41208.59374999999</c:v>
                </c:pt>
                <c:pt idx="154">
                  <c:v>41208.60416666662</c:v>
                </c:pt>
                <c:pt idx="155">
                  <c:v>41208.61458333334</c:v>
                </c:pt>
                <c:pt idx="156">
                  <c:v>41208.625</c:v>
                </c:pt>
                <c:pt idx="157">
                  <c:v>41208.63541666662</c:v>
                </c:pt>
                <c:pt idx="158">
                  <c:v>41208.64583333334</c:v>
                </c:pt>
                <c:pt idx="159">
                  <c:v>41208.65625000002</c:v>
                </c:pt>
                <c:pt idx="160">
                  <c:v>41208.66666666662</c:v>
                </c:pt>
                <c:pt idx="161">
                  <c:v>41208.6770833333</c:v>
                </c:pt>
                <c:pt idx="162">
                  <c:v>41208.6875</c:v>
                </c:pt>
                <c:pt idx="163">
                  <c:v>41208.69791666662</c:v>
                </c:pt>
                <c:pt idx="164">
                  <c:v>41208.70833333334</c:v>
                </c:pt>
                <c:pt idx="165">
                  <c:v>41208.71875</c:v>
                </c:pt>
                <c:pt idx="166">
                  <c:v>41208.72916666659</c:v>
                </c:pt>
                <c:pt idx="167">
                  <c:v>41208.7395833333</c:v>
                </c:pt>
                <c:pt idx="168">
                  <c:v>41208.75</c:v>
                </c:pt>
                <c:pt idx="169">
                  <c:v>41208.76041666662</c:v>
                </c:pt>
                <c:pt idx="170">
                  <c:v>41208.77083333334</c:v>
                </c:pt>
                <c:pt idx="171">
                  <c:v>41208.78125</c:v>
                </c:pt>
                <c:pt idx="172">
                  <c:v>41208.79166666659</c:v>
                </c:pt>
                <c:pt idx="173">
                  <c:v>41208.80208333334</c:v>
                </c:pt>
                <c:pt idx="174">
                  <c:v>41208.81250000002</c:v>
                </c:pt>
                <c:pt idx="175">
                  <c:v>41208.82291666666</c:v>
                </c:pt>
                <c:pt idx="176">
                  <c:v>41208.83333333334</c:v>
                </c:pt>
                <c:pt idx="177">
                  <c:v>41208.84375</c:v>
                </c:pt>
                <c:pt idx="178">
                  <c:v>41208.85416666666</c:v>
                </c:pt>
                <c:pt idx="179">
                  <c:v>41208.86458333334</c:v>
                </c:pt>
                <c:pt idx="180">
                  <c:v>41208.875</c:v>
                </c:pt>
                <c:pt idx="181">
                  <c:v>41208.88541666666</c:v>
                </c:pt>
                <c:pt idx="182">
                  <c:v>41208.89583333334</c:v>
                </c:pt>
                <c:pt idx="183">
                  <c:v>41208.90625000002</c:v>
                </c:pt>
                <c:pt idx="184">
                  <c:v>41208.91666666666</c:v>
                </c:pt>
                <c:pt idx="185">
                  <c:v>41208.9270833333</c:v>
                </c:pt>
                <c:pt idx="186">
                  <c:v>41208.9375</c:v>
                </c:pt>
                <c:pt idx="187">
                  <c:v>41208.94791666666</c:v>
                </c:pt>
                <c:pt idx="188">
                  <c:v>41208.95833333334</c:v>
                </c:pt>
                <c:pt idx="189">
                  <c:v>41208.96875</c:v>
                </c:pt>
                <c:pt idx="190">
                  <c:v>41208.97916666662</c:v>
                </c:pt>
                <c:pt idx="191">
                  <c:v>41208.98958333334</c:v>
                </c:pt>
                <c:pt idx="192">
                  <c:v>41209.0</c:v>
                </c:pt>
                <c:pt idx="193">
                  <c:v>41209.01041666666</c:v>
                </c:pt>
                <c:pt idx="194">
                  <c:v>41209.02083333334</c:v>
                </c:pt>
                <c:pt idx="195">
                  <c:v>41209.03125</c:v>
                </c:pt>
                <c:pt idx="196">
                  <c:v>41209.04166666662</c:v>
                </c:pt>
                <c:pt idx="197">
                  <c:v>41209.05208333334</c:v>
                </c:pt>
                <c:pt idx="198">
                  <c:v>41209.0625</c:v>
                </c:pt>
                <c:pt idx="199">
                  <c:v>41209.07291666666</c:v>
                </c:pt>
                <c:pt idx="200">
                  <c:v>41209.08333333334</c:v>
                </c:pt>
                <c:pt idx="201">
                  <c:v>41209.09374999999</c:v>
                </c:pt>
                <c:pt idx="202">
                  <c:v>41209.10416666662</c:v>
                </c:pt>
                <c:pt idx="203">
                  <c:v>41209.11458333334</c:v>
                </c:pt>
                <c:pt idx="204">
                  <c:v>41209.125</c:v>
                </c:pt>
                <c:pt idx="205">
                  <c:v>41209.13541666662</c:v>
                </c:pt>
                <c:pt idx="206">
                  <c:v>41209.14583333334</c:v>
                </c:pt>
                <c:pt idx="207">
                  <c:v>41209.15625000002</c:v>
                </c:pt>
                <c:pt idx="208">
                  <c:v>41209.16666666662</c:v>
                </c:pt>
                <c:pt idx="209">
                  <c:v>41209.1770833333</c:v>
                </c:pt>
                <c:pt idx="210">
                  <c:v>41209.1875</c:v>
                </c:pt>
                <c:pt idx="211">
                  <c:v>41209.19791666662</c:v>
                </c:pt>
                <c:pt idx="212">
                  <c:v>41209.20833333334</c:v>
                </c:pt>
                <c:pt idx="213">
                  <c:v>41209.21875</c:v>
                </c:pt>
                <c:pt idx="214">
                  <c:v>41209.22916666659</c:v>
                </c:pt>
                <c:pt idx="215">
                  <c:v>41209.2395833333</c:v>
                </c:pt>
                <c:pt idx="216">
                  <c:v>41209.25</c:v>
                </c:pt>
                <c:pt idx="217">
                  <c:v>41209.26041666662</c:v>
                </c:pt>
                <c:pt idx="218">
                  <c:v>41209.27083333334</c:v>
                </c:pt>
                <c:pt idx="219">
                  <c:v>41209.28125</c:v>
                </c:pt>
                <c:pt idx="220">
                  <c:v>41209.29166666659</c:v>
                </c:pt>
                <c:pt idx="221">
                  <c:v>41209.30208333334</c:v>
                </c:pt>
                <c:pt idx="222">
                  <c:v>41209.31250000002</c:v>
                </c:pt>
                <c:pt idx="223">
                  <c:v>41209.32291666666</c:v>
                </c:pt>
                <c:pt idx="224">
                  <c:v>41209.33333333334</c:v>
                </c:pt>
                <c:pt idx="225">
                  <c:v>41209.34375</c:v>
                </c:pt>
                <c:pt idx="226">
                  <c:v>41209.35416666666</c:v>
                </c:pt>
                <c:pt idx="227">
                  <c:v>41209.36458333334</c:v>
                </c:pt>
                <c:pt idx="228">
                  <c:v>41209.375</c:v>
                </c:pt>
                <c:pt idx="229">
                  <c:v>41209.38541666666</c:v>
                </c:pt>
                <c:pt idx="230">
                  <c:v>41209.39583333334</c:v>
                </c:pt>
                <c:pt idx="231">
                  <c:v>41209.40625000002</c:v>
                </c:pt>
                <c:pt idx="232">
                  <c:v>41209.41666666666</c:v>
                </c:pt>
                <c:pt idx="233">
                  <c:v>41209.4270833333</c:v>
                </c:pt>
                <c:pt idx="234">
                  <c:v>41209.4375</c:v>
                </c:pt>
                <c:pt idx="235">
                  <c:v>41209.44791666666</c:v>
                </c:pt>
                <c:pt idx="236">
                  <c:v>41209.45833333334</c:v>
                </c:pt>
                <c:pt idx="237">
                  <c:v>41209.46875</c:v>
                </c:pt>
                <c:pt idx="238">
                  <c:v>41209.47916666662</c:v>
                </c:pt>
                <c:pt idx="239">
                  <c:v>41209.48958333334</c:v>
                </c:pt>
                <c:pt idx="240">
                  <c:v>41209.5</c:v>
                </c:pt>
                <c:pt idx="241">
                  <c:v>41209.51041666666</c:v>
                </c:pt>
                <c:pt idx="242">
                  <c:v>41209.52083333334</c:v>
                </c:pt>
                <c:pt idx="243">
                  <c:v>41209.53125</c:v>
                </c:pt>
                <c:pt idx="244">
                  <c:v>41209.54166666662</c:v>
                </c:pt>
                <c:pt idx="245">
                  <c:v>41209.55208333334</c:v>
                </c:pt>
                <c:pt idx="246">
                  <c:v>41209.5625</c:v>
                </c:pt>
                <c:pt idx="247">
                  <c:v>41209.57291666666</c:v>
                </c:pt>
                <c:pt idx="248">
                  <c:v>41209.58333333334</c:v>
                </c:pt>
                <c:pt idx="249">
                  <c:v>41209.59374999999</c:v>
                </c:pt>
                <c:pt idx="250">
                  <c:v>41209.60416666662</c:v>
                </c:pt>
                <c:pt idx="251">
                  <c:v>41209.61458333334</c:v>
                </c:pt>
                <c:pt idx="252">
                  <c:v>41209.625</c:v>
                </c:pt>
                <c:pt idx="253">
                  <c:v>41209.63541666662</c:v>
                </c:pt>
                <c:pt idx="254">
                  <c:v>41209.64583333334</c:v>
                </c:pt>
                <c:pt idx="255">
                  <c:v>41209.65625000002</c:v>
                </c:pt>
                <c:pt idx="256">
                  <c:v>41209.66666666662</c:v>
                </c:pt>
                <c:pt idx="257">
                  <c:v>41209.6770833333</c:v>
                </c:pt>
                <c:pt idx="258">
                  <c:v>41209.6875</c:v>
                </c:pt>
                <c:pt idx="259">
                  <c:v>41209.69791666662</c:v>
                </c:pt>
                <c:pt idx="260">
                  <c:v>41209.70833333334</c:v>
                </c:pt>
                <c:pt idx="261">
                  <c:v>41209.71875</c:v>
                </c:pt>
                <c:pt idx="262">
                  <c:v>41209.72916666659</c:v>
                </c:pt>
                <c:pt idx="263">
                  <c:v>41209.7395833333</c:v>
                </c:pt>
                <c:pt idx="264">
                  <c:v>41209.75</c:v>
                </c:pt>
                <c:pt idx="265">
                  <c:v>41209.76041666662</c:v>
                </c:pt>
                <c:pt idx="266">
                  <c:v>41209.77083333334</c:v>
                </c:pt>
                <c:pt idx="267">
                  <c:v>41209.78125</c:v>
                </c:pt>
                <c:pt idx="268">
                  <c:v>41209.79166666659</c:v>
                </c:pt>
                <c:pt idx="269">
                  <c:v>41209.80208333334</c:v>
                </c:pt>
                <c:pt idx="270">
                  <c:v>41209.81250000002</c:v>
                </c:pt>
                <c:pt idx="271">
                  <c:v>41209.82291666666</c:v>
                </c:pt>
                <c:pt idx="272">
                  <c:v>41209.83333333334</c:v>
                </c:pt>
                <c:pt idx="273">
                  <c:v>41209.84375</c:v>
                </c:pt>
                <c:pt idx="274">
                  <c:v>41209.85416666666</c:v>
                </c:pt>
                <c:pt idx="275">
                  <c:v>41209.86458333334</c:v>
                </c:pt>
                <c:pt idx="276">
                  <c:v>41209.875</c:v>
                </c:pt>
                <c:pt idx="277">
                  <c:v>41209.88541666666</c:v>
                </c:pt>
                <c:pt idx="278">
                  <c:v>41209.89583333334</c:v>
                </c:pt>
                <c:pt idx="279">
                  <c:v>41209.90625000002</c:v>
                </c:pt>
                <c:pt idx="280">
                  <c:v>41209.91666666666</c:v>
                </c:pt>
                <c:pt idx="281">
                  <c:v>41209.9270833333</c:v>
                </c:pt>
                <c:pt idx="282">
                  <c:v>41209.9375</c:v>
                </c:pt>
                <c:pt idx="283">
                  <c:v>41209.94791666666</c:v>
                </c:pt>
                <c:pt idx="284">
                  <c:v>41209.95833333334</c:v>
                </c:pt>
                <c:pt idx="285">
                  <c:v>41209.96875</c:v>
                </c:pt>
                <c:pt idx="286">
                  <c:v>41209.97916666662</c:v>
                </c:pt>
                <c:pt idx="287">
                  <c:v>41209.98958333334</c:v>
                </c:pt>
                <c:pt idx="288">
                  <c:v>41210.0</c:v>
                </c:pt>
                <c:pt idx="289">
                  <c:v>41210.01041666666</c:v>
                </c:pt>
                <c:pt idx="290">
                  <c:v>41210.02083333334</c:v>
                </c:pt>
                <c:pt idx="291">
                  <c:v>41210.03125</c:v>
                </c:pt>
                <c:pt idx="292">
                  <c:v>41210.04166666662</c:v>
                </c:pt>
                <c:pt idx="293">
                  <c:v>41210.05208333334</c:v>
                </c:pt>
                <c:pt idx="294">
                  <c:v>41210.0625</c:v>
                </c:pt>
                <c:pt idx="295">
                  <c:v>41210.07291666666</c:v>
                </c:pt>
                <c:pt idx="296">
                  <c:v>41210.08333333334</c:v>
                </c:pt>
                <c:pt idx="297">
                  <c:v>41210.09374999999</c:v>
                </c:pt>
                <c:pt idx="298">
                  <c:v>41210.10416666662</c:v>
                </c:pt>
                <c:pt idx="299">
                  <c:v>41210.11458333334</c:v>
                </c:pt>
                <c:pt idx="300">
                  <c:v>41210.125</c:v>
                </c:pt>
                <c:pt idx="301">
                  <c:v>41210.13541666662</c:v>
                </c:pt>
                <c:pt idx="302">
                  <c:v>41210.14583333334</c:v>
                </c:pt>
                <c:pt idx="303">
                  <c:v>41210.15625000002</c:v>
                </c:pt>
                <c:pt idx="304">
                  <c:v>41210.16666666662</c:v>
                </c:pt>
                <c:pt idx="305">
                  <c:v>41210.1770833333</c:v>
                </c:pt>
                <c:pt idx="306">
                  <c:v>41210.1875</c:v>
                </c:pt>
                <c:pt idx="307">
                  <c:v>41210.19791666662</c:v>
                </c:pt>
                <c:pt idx="308">
                  <c:v>41210.20833333334</c:v>
                </c:pt>
                <c:pt idx="309">
                  <c:v>41210.21875</c:v>
                </c:pt>
                <c:pt idx="310">
                  <c:v>41210.22916666659</c:v>
                </c:pt>
                <c:pt idx="311">
                  <c:v>41210.2395833333</c:v>
                </c:pt>
                <c:pt idx="312">
                  <c:v>41210.25</c:v>
                </c:pt>
                <c:pt idx="313">
                  <c:v>41210.26041666662</c:v>
                </c:pt>
                <c:pt idx="314">
                  <c:v>41210.27083333334</c:v>
                </c:pt>
                <c:pt idx="315">
                  <c:v>41210.28125</c:v>
                </c:pt>
                <c:pt idx="316">
                  <c:v>41210.29166666659</c:v>
                </c:pt>
                <c:pt idx="317">
                  <c:v>41210.30208333334</c:v>
                </c:pt>
                <c:pt idx="318">
                  <c:v>41210.31250000002</c:v>
                </c:pt>
                <c:pt idx="319">
                  <c:v>41210.32291666666</c:v>
                </c:pt>
                <c:pt idx="320">
                  <c:v>41210.33333333334</c:v>
                </c:pt>
                <c:pt idx="321">
                  <c:v>41210.34375</c:v>
                </c:pt>
                <c:pt idx="322">
                  <c:v>41210.35416666666</c:v>
                </c:pt>
                <c:pt idx="323">
                  <c:v>41210.36458333334</c:v>
                </c:pt>
                <c:pt idx="324">
                  <c:v>41210.375</c:v>
                </c:pt>
                <c:pt idx="325">
                  <c:v>41210.38541666666</c:v>
                </c:pt>
                <c:pt idx="326">
                  <c:v>41210.39583333334</c:v>
                </c:pt>
                <c:pt idx="327">
                  <c:v>41210.40625000002</c:v>
                </c:pt>
                <c:pt idx="328">
                  <c:v>41210.41666666666</c:v>
                </c:pt>
                <c:pt idx="329">
                  <c:v>41210.4270833333</c:v>
                </c:pt>
                <c:pt idx="330">
                  <c:v>41210.4375</c:v>
                </c:pt>
                <c:pt idx="331">
                  <c:v>41210.44791666666</c:v>
                </c:pt>
                <c:pt idx="332">
                  <c:v>41210.45833333334</c:v>
                </c:pt>
                <c:pt idx="333">
                  <c:v>41210.46875</c:v>
                </c:pt>
                <c:pt idx="334">
                  <c:v>41210.47916666662</c:v>
                </c:pt>
                <c:pt idx="335">
                  <c:v>41210.48958333334</c:v>
                </c:pt>
                <c:pt idx="336">
                  <c:v>41210.5</c:v>
                </c:pt>
                <c:pt idx="337">
                  <c:v>41210.51041666666</c:v>
                </c:pt>
                <c:pt idx="338">
                  <c:v>41210.52083333334</c:v>
                </c:pt>
                <c:pt idx="339">
                  <c:v>41210.53125</c:v>
                </c:pt>
                <c:pt idx="340">
                  <c:v>41210.54166666662</c:v>
                </c:pt>
                <c:pt idx="341">
                  <c:v>41210.55208333334</c:v>
                </c:pt>
                <c:pt idx="342">
                  <c:v>41210.5625</c:v>
                </c:pt>
                <c:pt idx="343">
                  <c:v>41210.57291666666</c:v>
                </c:pt>
                <c:pt idx="344">
                  <c:v>41210.58333333334</c:v>
                </c:pt>
                <c:pt idx="345">
                  <c:v>41210.59374999999</c:v>
                </c:pt>
                <c:pt idx="346">
                  <c:v>41210.60416666662</c:v>
                </c:pt>
                <c:pt idx="347">
                  <c:v>41210.61458333334</c:v>
                </c:pt>
                <c:pt idx="348">
                  <c:v>41210.625</c:v>
                </c:pt>
                <c:pt idx="349">
                  <c:v>41210.63541666662</c:v>
                </c:pt>
                <c:pt idx="350">
                  <c:v>41210.64583333334</c:v>
                </c:pt>
                <c:pt idx="351">
                  <c:v>41210.65625000002</c:v>
                </c:pt>
                <c:pt idx="352">
                  <c:v>41210.66666666662</c:v>
                </c:pt>
                <c:pt idx="353">
                  <c:v>41210.6770833333</c:v>
                </c:pt>
                <c:pt idx="354">
                  <c:v>41210.6875</c:v>
                </c:pt>
                <c:pt idx="355">
                  <c:v>41210.69791666662</c:v>
                </c:pt>
                <c:pt idx="356">
                  <c:v>41210.70833333334</c:v>
                </c:pt>
                <c:pt idx="357">
                  <c:v>41210.71875</c:v>
                </c:pt>
                <c:pt idx="358">
                  <c:v>41210.72916666659</c:v>
                </c:pt>
                <c:pt idx="359">
                  <c:v>41210.7395833333</c:v>
                </c:pt>
                <c:pt idx="360">
                  <c:v>41210.75</c:v>
                </c:pt>
                <c:pt idx="361">
                  <c:v>41210.76041666662</c:v>
                </c:pt>
                <c:pt idx="362">
                  <c:v>41210.77083333334</c:v>
                </c:pt>
                <c:pt idx="363">
                  <c:v>41210.78125</c:v>
                </c:pt>
                <c:pt idx="364">
                  <c:v>41210.79166666659</c:v>
                </c:pt>
                <c:pt idx="365">
                  <c:v>41210.80208333334</c:v>
                </c:pt>
                <c:pt idx="366">
                  <c:v>41210.81250000002</c:v>
                </c:pt>
                <c:pt idx="367">
                  <c:v>41210.82291666666</c:v>
                </c:pt>
                <c:pt idx="368">
                  <c:v>41210.83333333334</c:v>
                </c:pt>
                <c:pt idx="369">
                  <c:v>41210.84375</c:v>
                </c:pt>
                <c:pt idx="370">
                  <c:v>41210.85416666666</c:v>
                </c:pt>
                <c:pt idx="371">
                  <c:v>41210.86458333334</c:v>
                </c:pt>
                <c:pt idx="372">
                  <c:v>41210.875</c:v>
                </c:pt>
                <c:pt idx="373">
                  <c:v>41210.88541666666</c:v>
                </c:pt>
                <c:pt idx="374">
                  <c:v>41210.89583333334</c:v>
                </c:pt>
                <c:pt idx="375">
                  <c:v>41210.90625000002</c:v>
                </c:pt>
                <c:pt idx="376">
                  <c:v>41210.91666666666</c:v>
                </c:pt>
                <c:pt idx="377">
                  <c:v>41210.9270833333</c:v>
                </c:pt>
                <c:pt idx="378">
                  <c:v>41210.9375</c:v>
                </c:pt>
                <c:pt idx="379">
                  <c:v>41210.94791666666</c:v>
                </c:pt>
                <c:pt idx="380">
                  <c:v>41210.95833333334</c:v>
                </c:pt>
                <c:pt idx="381">
                  <c:v>41210.96875</c:v>
                </c:pt>
                <c:pt idx="382">
                  <c:v>41210.97916666662</c:v>
                </c:pt>
                <c:pt idx="383">
                  <c:v>41210.98958333334</c:v>
                </c:pt>
                <c:pt idx="384">
                  <c:v>41211.0</c:v>
                </c:pt>
                <c:pt idx="385">
                  <c:v>41211.01041666666</c:v>
                </c:pt>
                <c:pt idx="386">
                  <c:v>41211.02083333334</c:v>
                </c:pt>
                <c:pt idx="387">
                  <c:v>41211.03125</c:v>
                </c:pt>
                <c:pt idx="388">
                  <c:v>41211.04166666662</c:v>
                </c:pt>
                <c:pt idx="389">
                  <c:v>41211.05208333334</c:v>
                </c:pt>
                <c:pt idx="390">
                  <c:v>41211.0625</c:v>
                </c:pt>
                <c:pt idx="391">
                  <c:v>41211.07291666666</c:v>
                </c:pt>
                <c:pt idx="392">
                  <c:v>41211.08333333334</c:v>
                </c:pt>
                <c:pt idx="393">
                  <c:v>41211.09374999999</c:v>
                </c:pt>
                <c:pt idx="394">
                  <c:v>41211.10416666662</c:v>
                </c:pt>
                <c:pt idx="395">
                  <c:v>41211.11458333334</c:v>
                </c:pt>
                <c:pt idx="396">
                  <c:v>41211.125</c:v>
                </c:pt>
                <c:pt idx="397">
                  <c:v>41211.13541666662</c:v>
                </c:pt>
                <c:pt idx="398">
                  <c:v>41211.14583333334</c:v>
                </c:pt>
                <c:pt idx="399">
                  <c:v>41211.15625000002</c:v>
                </c:pt>
                <c:pt idx="400">
                  <c:v>41211.16666666662</c:v>
                </c:pt>
                <c:pt idx="401">
                  <c:v>41211.1770833333</c:v>
                </c:pt>
                <c:pt idx="402">
                  <c:v>41211.1875</c:v>
                </c:pt>
                <c:pt idx="403">
                  <c:v>41211.19791666662</c:v>
                </c:pt>
                <c:pt idx="404">
                  <c:v>41211.20833333334</c:v>
                </c:pt>
                <c:pt idx="405">
                  <c:v>41211.21875</c:v>
                </c:pt>
                <c:pt idx="406">
                  <c:v>41211.22916666659</c:v>
                </c:pt>
                <c:pt idx="407">
                  <c:v>41211.2395833333</c:v>
                </c:pt>
                <c:pt idx="408">
                  <c:v>41211.25</c:v>
                </c:pt>
                <c:pt idx="409">
                  <c:v>41211.26041666662</c:v>
                </c:pt>
                <c:pt idx="410">
                  <c:v>41211.27083333334</c:v>
                </c:pt>
                <c:pt idx="411">
                  <c:v>41211.28125</c:v>
                </c:pt>
                <c:pt idx="412">
                  <c:v>41211.29166666659</c:v>
                </c:pt>
                <c:pt idx="413">
                  <c:v>41211.30208333334</c:v>
                </c:pt>
                <c:pt idx="414">
                  <c:v>41211.31250000002</c:v>
                </c:pt>
                <c:pt idx="415">
                  <c:v>41211.32291666666</c:v>
                </c:pt>
                <c:pt idx="416">
                  <c:v>41211.33333333334</c:v>
                </c:pt>
                <c:pt idx="417">
                  <c:v>41211.34375</c:v>
                </c:pt>
                <c:pt idx="418">
                  <c:v>41211.35416666666</c:v>
                </c:pt>
                <c:pt idx="419">
                  <c:v>41211.36458333334</c:v>
                </c:pt>
                <c:pt idx="420">
                  <c:v>41211.375</c:v>
                </c:pt>
                <c:pt idx="421">
                  <c:v>41211.38541666666</c:v>
                </c:pt>
                <c:pt idx="422">
                  <c:v>41211.39583333334</c:v>
                </c:pt>
                <c:pt idx="423">
                  <c:v>41211.40625000002</c:v>
                </c:pt>
                <c:pt idx="424">
                  <c:v>41211.41666666666</c:v>
                </c:pt>
                <c:pt idx="425">
                  <c:v>41211.4270833333</c:v>
                </c:pt>
                <c:pt idx="426">
                  <c:v>41211.4375</c:v>
                </c:pt>
                <c:pt idx="427">
                  <c:v>41211.44791666666</c:v>
                </c:pt>
                <c:pt idx="428">
                  <c:v>41211.45833333334</c:v>
                </c:pt>
                <c:pt idx="429">
                  <c:v>41211.46875</c:v>
                </c:pt>
                <c:pt idx="430">
                  <c:v>41211.47916666662</c:v>
                </c:pt>
                <c:pt idx="431">
                  <c:v>41211.48958333334</c:v>
                </c:pt>
                <c:pt idx="432">
                  <c:v>41211.5</c:v>
                </c:pt>
                <c:pt idx="433">
                  <c:v>41211.51041666666</c:v>
                </c:pt>
                <c:pt idx="434">
                  <c:v>41211.52083333334</c:v>
                </c:pt>
                <c:pt idx="435">
                  <c:v>41211.53125</c:v>
                </c:pt>
                <c:pt idx="436">
                  <c:v>41211.54166666662</c:v>
                </c:pt>
                <c:pt idx="437">
                  <c:v>41211.55208333334</c:v>
                </c:pt>
                <c:pt idx="438">
                  <c:v>41211.5625</c:v>
                </c:pt>
                <c:pt idx="439">
                  <c:v>41211.57291666666</c:v>
                </c:pt>
                <c:pt idx="440">
                  <c:v>41211.58333333334</c:v>
                </c:pt>
                <c:pt idx="441">
                  <c:v>41211.59374999999</c:v>
                </c:pt>
                <c:pt idx="442">
                  <c:v>41211.60416666662</c:v>
                </c:pt>
                <c:pt idx="443">
                  <c:v>41211.61458333334</c:v>
                </c:pt>
                <c:pt idx="444">
                  <c:v>41211.625</c:v>
                </c:pt>
                <c:pt idx="445">
                  <c:v>41211.63541666662</c:v>
                </c:pt>
                <c:pt idx="446">
                  <c:v>41211.64583333334</c:v>
                </c:pt>
                <c:pt idx="447">
                  <c:v>41211.65625000002</c:v>
                </c:pt>
                <c:pt idx="448">
                  <c:v>41211.66666666662</c:v>
                </c:pt>
                <c:pt idx="449">
                  <c:v>41211.6770833333</c:v>
                </c:pt>
                <c:pt idx="450">
                  <c:v>41211.6875</c:v>
                </c:pt>
                <c:pt idx="451">
                  <c:v>41211.69791666662</c:v>
                </c:pt>
                <c:pt idx="452">
                  <c:v>41211.70833333334</c:v>
                </c:pt>
                <c:pt idx="453">
                  <c:v>41211.71875</c:v>
                </c:pt>
                <c:pt idx="454">
                  <c:v>41211.72916666659</c:v>
                </c:pt>
                <c:pt idx="455">
                  <c:v>41211.7395833333</c:v>
                </c:pt>
                <c:pt idx="456">
                  <c:v>41211.75</c:v>
                </c:pt>
                <c:pt idx="457">
                  <c:v>41211.76041666662</c:v>
                </c:pt>
                <c:pt idx="458">
                  <c:v>41211.77083333334</c:v>
                </c:pt>
                <c:pt idx="459">
                  <c:v>41211.78125</c:v>
                </c:pt>
                <c:pt idx="460">
                  <c:v>41211.79166666659</c:v>
                </c:pt>
                <c:pt idx="461">
                  <c:v>41211.80208333334</c:v>
                </c:pt>
                <c:pt idx="462">
                  <c:v>41211.81250000002</c:v>
                </c:pt>
                <c:pt idx="463">
                  <c:v>41211.82291666666</c:v>
                </c:pt>
                <c:pt idx="464">
                  <c:v>41211.83333333334</c:v>
                </c:pt>
                <c:pt idx="465">
                  <c:v>41211.84375</c:v>
                </c:pt>
                <c:pt idx="466">
                  <c:v>41211.85416666666</c:v>
                </c:pt>
                <c:pt idx="467">
                  <c:v>41211.86458333334</c:v>
                </c:pt>
                <c:pt idx="468">
                  <c:v>41211.875</c:v>
                </c:pt>
                <c:pt idx="469">
                  <c:v>41211.88541666666</c:v>
                </c:pt>
                <c:pt idx="470">
                  <c:v>41211.89583333334</c:v>
                </c:pt>
                <c:pt idx="471">
                  <c:v>41211.90625000002</c:v>
                </c:pt>
                <c:pt idx="472">
                  <c:v>41211.91666666666</c:v>
                </c:pt>
                <c:pt idx="473">
                  <c:v>41211.9270833333</c:v>
                </c:pt>
                <c:pt idx="474">
                  <c:v>41211.9375</c:v>
                </c:pt>
                <c:pt idx="475">
                  <c:v>41211.94791666666</c:v>
                </c:pt>
                <c:pt idx="476">
                  <c:v>41211.95833333334</c:v>
                </c:pt>
                <c:pt idx="477">
                  <c:v>41211.96875</c:v>
                </c:pt>
                <c:pt idx="478">
                  <c:v>41211.97916666662</c:v>
                </c:pt>
                <c:pt idx="479">
                  <c:v>41211.98958333334</c:v>
                </c:pt>
                <c:pt idx="480">
                  <c:v>41212.0</c:v>
                </c:pt>
                <c:pt idx="481">
                  <c:v>41212.01041666666</c:v>
                </c:pt>
                <c:pt idx="482">
                  <c:v>41212.02083333334</c:v>
                </c:pt>
                <c:pt idx="483">
                  <c:v>41212.03125</c:v>
                </c:pt>
                <c:pt idx="484">
                  <c:v>41212.04166666662</c:v>
                </c:pt>
                <c:pt idx="485">
                  <c:v>41212.05208333334</c:v>
                </c:pt>
                <c:pt idx="486">
                  <c:v>41212.0625</c:v>
                </c:pt>
                <c:pt idx="487">
                  <c:v>41212.07291666666</c:v>
                </c:pt>
                <c:pt idx="488">
                  <c:v>41212.08333333334</c:v>
                </c:pt>
                <c:pt idx="489">
                  <c:v>41212.09374999999</c:v>
                </c:pt>
                <c:pt idx="490">
                  <c:v>41212.10416666662</c:v>
                </c:pt>
                <c:pt idx="491">
                  <c:v>41212.11458333334</c:v>
                </c:pt>
                <c:pt idx="492">
                  <c:v>41212.125</c:v>
                </c:pt>
                <c:pt idx="493">
                  <c:v>41212.13541666662</c:v>
                </c:pt>
                <c:pt idx="494">
                  <c:v>41212.14583333334</c:v>
                </c:pt>
                <c:pt idx="495">
                  <c:v>41212.15625000002</c:v>
                </c:pt>
                <c:pt idx="496">
                  <c:v>41212.16666666662</c:v>
                </c:pt>
                <c:pt idx="497">
                  <c:v>41212.1770833333</c:v>
                </c:pt>
                <c:pt idx="498">
                  <c:v>41212.1875</c:v>
                </c:pt>
                <c:pt idx="499">
                  <c:v>41212.19791666662</c:v>
                </c:pt>
                <c:pt idx="500">
                  <c:v>41212.20833333334</c:v>
                </c:pt>
                <c:pt idx="501">
                  <c:v>41212.21875</c:v>
                </c:pt>
                <c:pt idx="502">
                  <c:v>41212.22916666659</c:v>
                </c:pt>
                <c:pt idx="503">
                  <c:v>41212.2395833333</c:v>
                </c:pt>
                <c:pt idx="504">
                  <c:v>41212.25</c:v>
                </c:pt>
                <c:pt idx="505">
                  <c:v>41212.26041666662</c:v>
                </c:pt>
                <c:pt idx="506">
                  <c:v>41212.27083333334</c:v>
                </c:pt>
                <c:pt idx="507">
                  <c:v>41212.28125</c:v>
                </c:pt>
                <c:pt idx="508">
                  <c:v>41212.29166666659</c:v>
                </c:pt>
                <c:pt idx="509">
                  <c:v>41212.30208333334</c:v>
                </c:pt>
                <c:pt idx="510">
                  <c:v>41212.31250000002</c:v>
                </c:pt>
                <c:pt idx="511">
                  <c:v>41212.32291666666</c:v>
                </c:pt>
                <c:pt idx="512">
                  <c:v>41212.33333333334</c:v>
                </c:pt>
                <c:pt idx="513">
                  <c:v>41212.34375</c:v>
                </c:pt>
                <c:pt idx="514">
                  <c:v>41212.35416666666</c:v>
                </c:pt>
                <c:pt idx="515">
                  <c:v>41212.36458333334</c:v>
                </c:pt>
                <c:pt idx="516">
                  <c:v>41212.375</c:v>
                </c:pt>
                <c:pt idx="517">
                  <c:v>41212.38541666666</c:v>
                </c:pt>
                <c:pt idx="518">
                  <c:v>41212.39583333334</c:v>
                </c:pt>
                <c:pt idx="519">
                  <c:v>41212.40625000002</c:v>
                </c:pt>
                <c:pt idx="520">
                  <c:v>41212.41666666666</c:v>
                </c:pt>
                <c:pt idx="521">
                  <c:v>41212.4270833333</c:v>
                </c:pt>
                <c:pt idx="522">
                  <c:v>41212.4375</c:v>
                </c:pt>
                <c:pt idx="523">
                  <c:v>41212.44791666666</c:v>
                </c:pt>
                <c:pt idx="524">
                  <c:v>41212.45833333334</c:v>
                </c:pt>
                <c:pt idx="525">
                  <c:v>41212.46875</c:v>
                </c:pt>
                <c:pt idx="526">
                  <c:v>41212.47916666662</c:v>
                </c:pt>
                <c:pt idx="527">
                  <c:v>41212.48958333334</c:v>
                </c:pt>
                <c:pt idx="528">
                  <c:v>41212.5</c:v>
                </c:pt>
                <c:pt idx="529">
                  <c:v>41212.51041666666</c:v>
                </c:pt>
                <c:pt idx="530">
                  <c:v>41212.52083333334</c:v>
                </c:pt>
                <c:pt idx="531">
                  <c:v>41212.53125</c:v>
                </c:pt>
                <c:pt idx="532">
                  <c:v>41212.54166666662</c:v>
                </c:pt>
                <c:pt idx="533">
                  <c:v>41212.55208333334</c:v>
                </c:pt>
                <c:pt idx="534">
                  <c:v>41212.5625</c:v>
                </c:pt>
                <c:pt idx="535">
                  <c:v>41212.57291666666</c:v>
                </c:pt>
                <c:pt idx="536">
                  <c:v>41212.58333333334</c:v>
                </c:pt>
                <c:pt idx="537">
                  <c:v>41212.59374999999</c:v>
                </c:pt>
                <c:pt idx="538">
                  <c:v>41212.60416666662</c:v>
                </c:pt>
                <c:pt idx="539">
                  <c:v>41212.61458333334</c:v>
                </c:pt>
                <c:pt idx="540">
                  <c:v>41212.625</c:v>
                </c:pt>
                <c:pt idx="541">
                  <c:v>41212.63541666662</c:v>
                </c:pt>
                <c:pt idx="542">
                  <c:v>41212.64583333334</c:v>
                </c:pt>
                <c:pt idx="543">
                  <c:v>41212.65625000002</c:v>
                </c:pt>
                <c:pt idx="544">
                  <c:v>41212.66666666662</c:v>
                </c:pt>
                <c:pt idx="545">
                  <c:v>41212.6770833333</c:v>
                </c:pt>
                <c:pt idx="546">
                  <c:v>41212.6875</c:v>
                </c:pt>
                <c:pt idx="547">
                  <c:v>41212.69791666662</c:v>
                </c:pt>
                <c:pt idx="548">
                  <c:v>41212.70833333334</c:v>
                </c:pt>
                <c:pt idx="549">
                  <c:v>41212.71875</c:v>
                </c:pt>
                <c:pt idx="550">
                  <c:v>41212.72916666659</c:v>
                </c:pt>
                <c:pt idx="551">
                  <c:v>41212.7395833333</c:v>
                </c:pt>
                <c:pt idx="552">
                  <c:v>41212.75</c:v>
                </c:pt>
                <c:pt idx="553">
                  <c:v>41212.76041666662</c:v>
                </c:pt>
                <c:pt idx="554">
                  <c:v>41212.77083333334</c:v>
                </c:pt>
                <c:pt idx="555">
                  <c:v>41212.78125</c:v>
                </c:pt>
                <c:pt idx="556">
                  <c:v>41212.79166666659</c:v>
                </c:pt>
                <c:pt idx="557">
                  <c:v>41212.80208333334</c:v>
                </c:pt>
                <c:pt idx="558">
                  <c:v>41212.81250000002</c:v>
                </c:pt>
                <c:pt idx="559">
                  <c:v>41212.82291666666</c:v>
                </c:pt>
                <c:pt idx="560">
                  <c:v>41212.83333333334</c:v>
                </c:pt>
                <c:pt idx="561">
                  <c:v>41212.84375</c:v>
                </c:pt>
                <c:pt idx="562">
                  <c:v>41212.85416666666</c:v>
                </c:pt>
                <c:pt idx="563">
                  <c:v>41212.86458333334</c:v>
                </c:pt>
                <c:pt idx="564">
                  <c:v>41212.875</c:v>
                </c:pt>
                <c:pt idx="565">
                  <c:v>41212.88541666666</c:v>
                </c:pt>
                <c:pt idx="566">
                  <c:v>41212.89583333334</c:v>
                </c:pt>
                <c:pt idx="567">
                  <c:v>41212.90625000002</c:v>
                </c:pt>
                <c:pt idx="568">
                  <c:v>41212.91666666666</c:v>
                </c:pt>
                <c:pt idx="569">
                  <c:v>41212.9270833333</c:v>
                </c:pt>
                <c:pt idx="570">
                  <c:v>41212.9375</c:v>
                </c:pt>
                <c:pt idx="571">
                  <c:v>41212.94791666666</c:v>
                </c:pt>
                <c:pt idx="572">
                  <c:v>41212.95833333334</c:v>
                </c:pt>
                <c:pt idx="573">
                  <c:v>41212.96875</c:v>
                </c:pt>
                <c:pt idx="574">
                  <c:v>41212.97916666662</c:v>
                </c:pt>
                <c:pt idx="575">
                  <c:v>41212.98958333334</c:v>
                </c:pt>
                <c:pt idx="576">
                  <c:v>41213.0</c:v>
                </c:pt>
                <c:pt idx="577">
                  <c:v>41213.01041666666</c:v>
                </c:pt>
                <c:pt idx="578">
                  <c:v>41213.02083333334</c:v>
                </c:pt>
                <c:pt idx="579">
                  <c:v>41213.03125</c:v>
                </c:pt>
                <c:pt idx="580">
                  <c:v>41213.04166666662</c:v>
                </c:pt>
                <c:pt idx="581">
                  <c:v>41213.05208333334</c:v>
                </c:pt>
                <c:pt idx="582">
                  <c:v>41213.0625</c:v>
                </c:pt>
                <c:pt idx="583">
                  <c:v>41213.07291666666</c:v>
                </c:pt>
                <c:pt idx="584">
                  <c:v>41213.08333333334</c:v>
                </c:pt>
                <c:pt idx="585">
                  <c:v>41213.09374999999</c:v>
                </c:pt>
                <c:pt idx="586">
                  <c:v>41213.10416666662</c:v>
                </c:pt>
                <c:pt idx="587">
                  <c:v>41213.11458333334</c:v>
                </c:pt>
                <c:pt idx="588">
                  <c:v>41213.125</c:v>
                </c:pt>
                <c:pt idx="589">
                  <c:v>41213.13541666662</c:v>
                </c:pt>
                <c:pt idx="590">
                  <c:v>41213.14583333334</c:v>
                </c:pt>
                <c:pt idx="591">
                  <c:v>41213.15625000002</c:v>
                </c:pt>
                <c:pt idx="592">
                  <c:v>41213.16666666662</c:v>
                </c:pt>
                <c:pt idx="593">
                  <c:v>41213.1770833333</c:v>
                </c:pt>
                <c:pt idx="594">
                  <c:v>41213.1875</c:v>
                </c:pt>
                <c:pt idx="595">
                  <c:v>41213.19791666662</c:v>
                </c:pt>
                <c:pt idx="596">
                  <c:v>41213.20833333334</c:v>
                </c:pt>
                <c:pt idx="597">
                  <c:v>41213.21875</c:v>
                </c:pt>
                <c:pt idx="598">
                  <c:v>41213.22916666659</c:v>
                </c:pt>
                <c:pt idx="599">
                  <c:v>41213.2395833333</c:v>
                </c:pt>
                <c:pt idx="600">
                  <c:v>41213.25</c:v>
                </c:pt>
                <c:pt idx="601">
                  <c:v>41213.26041666662</c:v>
                </c:pt>
                <c:pt idx="602">
                  <c:v>41213.27083333334</c:v>
                </c:pt>
                <c:pt idx="603">
                  <c:v>41213.28125</c:v>
                </c:pt>
                <c:pt idx="604">
                  <c:v>41213.29166666659</c:v>
                </c:pt>
                <c:pt idx="605">
                  <c:v>41213.30208333334</c:v>
                </c:pt>
                <c:pt idx="606">
                  <c:v>41213.31250000002</c:v>
                </c:pt>
                <c:pt idx="607">
                  <c:v>41213.32291666666</c:v>
                </c:pt>
                <c:pt idx="608">
                  <c:v>41213.33333333334</c:v>
                </c:pt>
                <c:pt idx="609">
                  <c:v>41213.34375</c:v>
                </c:pt>
                <c:pt idx="610">
                  <c:v>41213.35416666666</c:v>
                </c:pt>
                <c:pt idx="611">
                  <c:v>41213.36458333334</c:v>
                </c:pt>
                <c:pt idx="612">
                  <c:v>41213.375</c:v>
                </c:pt>
                <c:pt idx="613">
                  <c:v>41213.38541666666</c:v>
                </c:pt>
                <c:pt idx="614">
                  <c:v>41213.39583333334</c:v>
                </c:pt>
                <c:pt idx="615">
                  <c:v>41213.40625000002</c:v>
                </c:pt>
                <c:pt idx="616">
                  <c:v>41213.41666666666</c:v>
                </c:pt>
                <c:pt idx="617">
                  <c:v>41213.4270833333</c:v>
                </c:pt>
                <c:pt idx="618">
                  <c:v>41213.4375</c:v>
                </c:pt>
                <c:pt idx="619">
                  <c:v>41213.44791666666</c:v>
                </c:pt>
                <c:pt idx="620">
                  <c:v>41213.45833333334</c:v>
                </c:pt>
                <c:pt idx="621">
                  <c:v>41213.46875</c:v>
                </c:pt>
                <c:pt idx="622">
                  <c:v>41213.47916666662</c:v>
                </c:pt>
                <c:pt idx="623">
                  <c:v>41213.48958333334</c:v>
                </c:pt>
                <c:pt idx="624">
                  <c:v>41213.5</c:v>
                </c:pt>
                <c:pt idx="625">
                  <c:v>41213.51041666666</c:v>
                </c:pt>
                <c:pt idx="626">
                  <c:v>41213.52083333334</c:v>
                </c:pt>
                <c:pt idx="627">
                  <c:v>41213.53125</c:v>
                </c:pt>
                <c:pt idx="628">
                  <c:v>41213.54166666662</c:v>
                </c:pt>
                <c:pt idx="629">
                  <c:v>41213.55208333334</c:v>
                </c:pt>
                <c:pt idx="630">
                  <c:v>41213.5625</c:v>
                </c:pt>
                <c:pt idx="631">
                  <c:v>41213.57291666666</c:v>
                </c:pt>
                <c:pt idx="632">
                  <c:v>41213.58333333334</c:v>
                </c:pt>
                <c:pt idx="633">
                  <c:v>41213.59374999999</c:v>
                </c:pt>
                <c:pt idx="634">
                  <c:v>41213.60416666662</c:v>
                </c:pt>
                <c:pt idx="635">
                  <c:v>41213.61458333334</c:v>
                </c:pt>
                <c:pt idx="636">
                  <c:v>41213.625</c:v>
                </c:pt>
                <c:pt idx="637">
                  <c:v>41213.63541666662</c:v>
                </c:pt>
                <c:pt idx="638">
                  <c:v>41213.64583333334</c:v>
                </c:pt>
                <c:pt idx="639">
                  <c:v>41213.65625000002</c:v>
                </c:pt>
                <c:pt idx="640">
                  <c:v>41213.66666666662</c:v>
                </c:pt>
                <c:pt idx="641">
                  <c:v>41213.6770833333</c:v>
                </c:pt>
                <c:pt idx="642">
                  <c:v>41213.6875</c:v>
                </c:pt>
                <c:pt idx="643">
                  <c:v>41213.69791666662</c:v>
                </c:pt>
                <c:pt idx="644">
                  <c:v>41213.70833333334</c:v>
                </c:pt>
                <c:pt idx="645">
                  <c:v>41213.71875</c:v>
                </c:pt>
                <c:pt idx="646">
                  <c:v>41213.72916666659</c:v>
                </c:pt>
                <c:pt idx="647">
                  <c:v>41213.7395833333</c:v>
                </c:pt>
                <c:pt idx="648">
                  <c:v>41213.75</c:v>
                </c:pt>
                <c:pt idx="649">
                  <c:v>41213.76041666662</c:v>
                </c:pt>
                <c:pt idx="650">
                  <c:v>41213.77083333334</c:v>
                </c:pt>
                <c:pt idx="651">
                  <c:v>41213.78125</c:v>
                </c:pt>
                <c:pt idx="652">
                  <c:v>41213.79166666659</c:v>
                </c:pt>
                <c:pt idx="653">
                  <c:v>41213.80208333334</c:v>
                </c:pt>
                <c:pt idx="654">
                  <c:v>41213.81250000002</c:v>
                </c:pt>
                <c:pt idx="655">
                  <c:v>41213.82291666666</c:v>
                </c:pt>
                <c:pt idx="656">
                  <c:v>41213.83333333334</c:v>
                </c:pt>
                <c:pt idx="657">
                  <c:v>41213.84375</c:v>
                </c:pt>
                <c:pt idx="658">
                  <c:v>41213.85416666666</c:v>
                </c:pt>
                <c:pt idx="659">
                  <c:v>41213.86458333334</c:v>
                </c:pt>
                <c:pt idx="660">
                  <c:v>41213.875</c:v>
                </c:pt>
                <c:pt idx="661">
                  <c:v>41213.88541666666</c:v>
                </c:pt>
                <c:pt idx="662">
                  <c:v>41213.89583333334</c:v>
                </c:pt>
                <c:pt idx="663">
                  <c:v>41213.90625000002</c:v>
                </c:pt>
                <c:pt idx="664">
                  <c:v>41213.91666666666</c:v>
                </c:pt>
                <c:pt idx="665">
                  <c:v>41213.9270833333</c:v>
                </c:pt>
                <c:pt idx="666">
                  <c:v>41213.9375</c:v>
                </c:pt>
                <c:pt idx="667">
                  <c:v>41213.94791666666</c:v>
                </c:pt>
                <c:pt idx="668">
                  <c:v>41213.95833333334</c:v>
                </c:pt>
                <c:pt idx="669">
                  <c:v>41213.96875</c:v>
                </c:pt>
                <c:pt idx="670">
                  <c:v>41213.97916666662</c:v>
                </c:pt>
                <c:pt idx="671">
                  <c:v>41213.98958333334</c:v>
                </c:pt>
                <c:pt idx="672">
                  <c:v>41214.0</c:v>
                </c:pt>
                <c:pt idx="673">
                  <c:v>41214.01041666666</c:v>
                </c:pt>
                <c:pt idx="674">
                  <c:v>41214.02083333334</c:v>
                </c:pt>
                <c:pt idx="675">
                  <c:v>41214.03125</c:v>
                </c:pt>
                <c:pt idx="676">
                  <c:v>41214.04166666662</c:v>
                </c:pt>
                <c:pt idx="677">
                  <c:v>41214.05208333334</c:v>
                </c:pt>
                <c:pt idx="678">
                  <c:v>41214.0625</c:v>
                </c:pt>
                <c:pt idx="679">
                  <c:v>41214.07291666666</c:v>
                </c:pt>
                <c:pt idx="680">
                  <c:v>41214.08333333334</c:v>
                </c:pt>
                <c:pt idx="681">
                  <c:v>41214.09374999999</c:v>
                </c:pt>
                <c:pt idx="682">
                  <c:v>41214.10416666662</c:v>
                </c:pt>
                <c:pt idx="683">
                  <c:v>41214.11458333334</c:v>
                </c:pt>
                <c:pt idx="684">
                  <c:v>41214.125</c:v>
                </c:pt>
                <c:pt idx="685">
                  <c:v>41214.13541666662</c:v>
                </c:pt>
                <c:pt idx="686">
                  <c:v>41214.14583333334</c:v>
                </c:pt>
                <c:pt idx="687">
                  <c:v>41214.15625000002</c:v>
                </c:pt>
                <c:pt idx="688">
                  <c:v>41214.16666666662</c:v>
                </c:pt>
                <c:pt idx="689">
                  <c:v>41214.1770833333</c:v>
                </c:pt>
                <c:pt idx="690">
                  <c:v>41214.1875</c:v>
                </c:pt>
                <c:pt idx="691">
                  <c:v>41214.19791666662</c:v>
                </c:pt>
                <c:pt idx="692">
                  <c:v>41214.20833333334</c:v>
                </c:pt>
                <c:pt idx="693">
                  <c:v>41214.21875</c:v>
                </c:pt>
                <c:pt idx="694">
                  <c:v>41214.22916666659</c:v>
                </c:pt>
                <c:pt idx="695">
                  <c:v>41214.2395833333</c:v>
                </c:pt>
                <c:pt idx="696">
                  <c:v>41214.25</c:v>
                </c:pt>
                <c:pt idx="697">
                  <c:v>41214.26041666662</c:v>
                </c:pt>
                <c:pt idx="698">
                  <c:v>41214.27083333334</c:v>
                </c:pt>
                <c:pt idx="699">
                  <c:v>41214.28125</c:v>
                </c:pt>
                <c:pt idx="700">
                  <c:v>41214.29166666659</c:v>
                </c:pt>
                <c:pt idx="701">
                  <c:v>41214.30208333334</c:v>
                </c:pt>
                <c:pt idx="702">
                  <c:v>41214.31250000002</c:v>
                </c:pt>
                <c:pt idx="703">
                  <c:v>41214.32291666666</c:v>
                </c:pt>
                <c:pt idx="704">
                  <c:v>41214.33333333334</c:v>
                </c:pt>
                <c:pt idx="705">
                  <c:v>41214.34375</c:v>
                </c:pt>
                <c:pt idx="706">
                  <c:v>41214.35416666666</c:v>
                </c:pt>
                <c:pt idx="707">
                  <c:v>41214.36458333334</c:v>
                </c:pt>
                <c:pt idx="708">
                  <c:v>41214.375</c:v>
                </c:pt>
                <c:pt idx="709">
                  <c:v>41214.38541666666</c:v>
                </c:pt>
                <c:pt idx="710">
                  <c:v>41214.39583333334</c:v>
                </c:pt>
                <c:pt idx="711">
                  <c:v>41214.40625000002</c:v>
                </c:pt>
                <c:pt idx="712">
                  <c:v>41214.41666666666</c:v>
                </c:pt>
                <c:pt idx="713">
                  <c:v>41214.4270833333</c:v>
                </c:pt>
                <c:pt idx="714">
                  <c:v>41214.4375</c:v>
                </c:pt>
                <c:pt idx="715">
                  <c:v>41214.44791666666</c:v>
                </c:pt>
                <c:pt idx="716">
                  <c:v>41214.45833333334</c:v>
                </c:pt>
                <c:pt idx="717">
                  <c:v>41214.46875</c:v>
                </c:pt>
                <c:pt idx="718">
                  <c:v>41214.47916666662</c:v>
                </c:pt>
                <c:pt idx="719">
                  <c:v>41214.48958333334</c:v>
                </c:pt>
                <c:pt idx="720">
                  <c:v>41214.5</c:v>
                </c:pt>
                <c:pt idx="721">
                  <c:v>41214.51041666666</c:v>
                </c:pt>
                <c:pt idx="722">
                  <c:v>41214.52083333334</c:v>
                </c:pt>
                <c:pt idx="723">
                  <c:v>41214.53125</c:v>
                </c:pt>
                <c:pt idx="724">
                  <c:v>41214.54166666662</c:v>
                </c:pt>
                <c:pt idx="725">
                  <c:v>41214.55208333334</c:v>
                </c:pt>
                <c:pt idx="726">
                  <c:v>41214.5625</c:v>
                </c:pt>
                <c:pt idx="727">
                  <c:v>41214.57291666666</c:v>
                </c:pt>
                <c:pt idx="728">
                  <c:v>41214.58333333334</c:v>
                </c:pt>
                <c:pt idx="729">
                  <c:v>41214.59374999999</c:v>
                </c:pt>
                <c:pt idx="730">
                  <c:v>41214.60416666662</c:v>
                </c:pt>
                <c:pt idx="731">
                  <c:v>41214.61458333334</c:v>
                </c:pt>
                <c:pt idx="732">
                  <c:v>41214.625</c:v>
                </c:pt>
                <c:pt idx="733">
                  <c:v>41214.63541666662</c:v>
                </c:pt>
                <c:pt idx="734">
                  <c:v>41214.64583333334</c:v>
                </c:pt>
                <c:pt idx="735">
                  <c:v>41214.65625000002</c:v>
                </c:pt>
                <c:pt idx="736">
                  <c:v>41214.66666666662</c:v>
                </c:pt>
                <c:pt idx="737">
                  <c:v>41214.6770833333</c:v>
                </c:pt>
                <c:pt idx="738">
                  <c:v>41214.6875</c:v>
                </c:pt>
                <c:pt idx="739">
                  <c:v>41214.69791666662</c:v>
                </c:pt>
                <c:pt idx="740">
                  <c:v>41214.70833333334</c:v>
                </c:pt>
                <c:pt idx="741">
                  <c:v>41214.71875</c:v>
                </c:pt>
                <c:pt idx="742">
                  <c:v>41214.72916666659</c:v>
                </c:pt>
                <c:pt idx="743">
                  <c:v>41214.7395833333</c:v>
                </c:pt>
                <c:pt idx="744">
                  <c:v>41214.75</c:v>
                </c:pt>
                <c:pt idx="745">
                  <c:v>41214.76041666662</c:v>
                </c:pt>
                <c:pt idx="746">
                  <c:v>41214.77083333334</c:v>
                </c:pt>
                <c:pt idx="747">
                  <c:v>41214.78125</c:v>
                </c:pt>
                <c:pt idx="748">
                  <c:v>41214.79166666659</c:v>
                </c:pt>
                <c:pt idx="749">
                  <c:v>41214.80208333334</c:v>
                </c:pt>
                <c:pt idx="750">
                  <c:v>41214.81250000002</c:v>
                </c:pt>
                <c:pt idx="751">
                  <c:v>41214.82291666666</c:v>
                </c:pt>
                <c:pt idx="752">
                  <c:v>41214.83333333334</c:v>
                </c:pt>
                <c:pt idx="753">
                  <c:v>41214.84375</c:v>
                </c:pt>
                <c:pt idx="754">
                  <c:v>41214.85416666666</c:v>
                </c:pt>
                <c:pt idx="755">
                  <c:v>41214.86458333334</c:v>
                </c:pt>
                <c:pt idx="756">
                  <c:v>41214.875</c:v>
                </c:pt>
                <c:pt idx="757">
                  <c:v>41214.88541666666</c:v>
                </c:pt>
                <c:pt idx="758">
                  <c:v>41214.89583333334</c:v>
                </c:pt>
                <c:pt idx="759">
                  <c:v>41214.90625000002</c:v>
                </c:pt>
                <c:pt idx="760">
                  <c:v>41214.91666666666</c:v>
                </c:pt>
                <c:pt idx="761">
                  <c:v>41214.9270833333</c:v>
                </c:pt>
                <c:pt idx="762">
                  <c:v>41214.9375</c:v>
                </c:pt>
                <c:pt idx="763">
                  <c:v>41214.94791666666</c:v>
                </c:pt>
                <c:pt idx="764">
                  <c:v>41214.95833333334</c:v>
                </c:pt>
                <c:pt idx="765">
                  <c:v>41214.96875</c:v>
                </c:pt>
                <c:pt idx="766">
                  <c:v>41214.97916666662</c:v>
                </c:pt>
                <c:pt idx="767">
                  <c:v>41214.98958333334</c:v>
                </c:pt>
                <c:pt idx="768">
                  <c:v>41215.0</c:v>
                </c:pt>
                <c:pt idx="769">
                  <c:v>41215.01041666666</c:v>
                </c:pt>
                <c:pt idx="770">
                  <c:v>41215.02083333334</c:v>
                </c:pt>
                <c:pt idx="771">
                  <c:v>41215.03125</c:v>
                </c:pt>
                <c:pt idx="772">
                  <c:v>41215.04166666662</c:v>
                </c:pt>
                <c:pt idx="773">
                  <c:v>41215.05208333334</c:v>
                </c:pt>
                <c:pt idx="774">
                  <c:v>41215.0625</c:v>
                </c:pt>
                <c:pt idx="775">
                  <c:v>41215.07291666666</c:v>
                </c:pt>
                <c:pt idx="776">
                  <c:v>41215.08333333334</c:v>
                </c:pt>
                <c:pt idx="777">
                  <c:v>41215.09374999999</c:v>
                </c:pt>
                <c:pt idx="778">
                  <c:v>41215.10416666662</c:v>
                </c:pt>
                <c:pt idx="779">
                  <c:v>41215.11458333334</c:v>
                </c:pt>
                <c:pt idx="780">
                  <c:v>41215.125</c:v>
                </c:pt>
                <c:pt idx="781">
                  <c:v>41215.13541666662</c:v>
                </c:pt>
                <c:pt idx="782">
                  <c:v>41215.14583333334</c:v>
                </c:pt>
                <c:pt idx="783">
                  <c:v>41215.15625000002</c:v>
                </c:pt>
                <c:pt idx="784">
                  <c:v>41215.16666666662</c:v>
                </c:pt>
                <c:pt idx="785">
                  <c:v>41215.1770833333</c:v>
                </c:pt>
                <c:pt idx="786">
                  <c:v>41215.1875</c:v>
                </c:pt>
                <c:pt idx="787">
                  <c:v>41215.19791666662</c:v>
                </c:pt>
                <c:pt idx="788">
                  <c:v>41215.20833333334</c:v>
                </c:pt>
                <c:pt idx="789">
                  <c:v>41215.21875</c:v>
                </c:pt>
                <c:pt idx="790">
                  <c:v>41215.22916666659</c:v>
                </c:pt>
                <c:pt idx="791">
                  <c:v>41215.2395833333</c:v>
                </c:pt>
                <c:pt idx="792">
                  <c:v>41215.25</c:v>
                </c:pt>
                <c:pt idx="793">
                  <c:v>41215.26041666662</c:v>
                </c:pt>
                <c:pt idx="794">
                  <c:v>41215.27083333334</c:v>
                </c:pt>
                <c:pt idx="795">
                  <c:v>41215.28125</c:v>
                </c:pt>
                <c:pt idx="796">
                  <c:v>41215.29166666659</c:v>
                </c:pt>
                <c:pt idx="797">
                  <c:v>41215.30208333334</c:v>
                </c:pt>
                <c:pt idx="798">
                  <c:v>41215.31250000002</c:v>
                </c:pt>
                <c:pt idx="799">
                  <c:v>41215.32291666666</c:v>
                </c:pt>
                <c:pt idx="800">
                  <c:v>41215.33333333334</c:v>
                </c:pt>
                <c:pt idx="801">
                  <c:v>41215.34375</c:v>
                </c:pt>
                <c:pt idx="802">
                  <c:v>41215.35416666666</c:v>
                </c:pt>
                <c:pt idx="803">
                  <c:v>41215.36458333334</c:v>
                </c:pt>
                <c:pt idx="804">
                  <c:v>41215.375</c:v>
                </c:pt>
                <c:pt idx="805">
                  <c:v>41215.38541666666</c:v>
                </c:pt>
                <c:pt idx="806">
                  <c:v>41215.39583333334</c:v>
                </c:pt>
                <c:pt idx="807">
                  <c:v>41215.40625000002</c:v>
                </c:pt>
                <c:pt idx="808">
                  <c:v>41215.41666666666</c:v>
                </c:pt>
                <c:pt idx="809">
                  <c:v>41215.4270833333</c:v>
                </c:pt>
                <c:pt idx="810">
                  <c:v>41215.4375</c:v>
                </c:pt>
                <c:pt idx="811">
                  <c:v>41215.44791666666</c:v>
                </c:pt>
                <c:pt idx="812">
                  <c:v>41215.45833333334</c:v>
                </c:pt>
                <c:pt idx="813">
                  <c:v>41215.46875</c:v>
                </c:pt>
                <c:pt idx="814">
                  <c:v>41215.47916666662</c:v>
                </c:pt>
                <c:pt idx="815">
                  <c:v>41215.48958333334</c:v>
                </c:pt>
                <c:pt idx="816">
                  <c:v>41215.5</c:v>
                </c:pt>
                <c:pt idx="817">
                  <c:v>41215.51041666666</c:v>
                </c:pt>
                <c:pt idx="818">
                  <c:v>41215.52083333334</c:v>
                </c:pt>
                <c:pt idx="819">
                  <c:v>41215.53125</c:v>
                </c:pt>
                <c:pt idx="820">
                  <c:v>41215.54166666662</c:v>
                </c:pt>
                <c:pt idx="821">
                  <c:v>41215.55208333334</c:v>
                </c:pt>
                <c:pt idx="822">
                  <c:v>41215.5625</c:v>
                </c:pt>
                <c:pt idx="823">
                  <c:v>41215.57291666666</c:v>
                </c:pt>
                <c:pt idx="824">
                  <c:v>41215.58333333334</c:v>
                </c:pt>
                <c:pt idx="825">
                  <c:v>41215.59374999999</c:v>
                </c:pt>
                <c:pt idx="826">
                  <c:v>41215.60416666662</c:v>
                </c:pt>
                <c:pt idx="827">
                  <c:v>41215.61458333334</c:v>
                </c:pt>
                <c:pt idx="828">
                  <c:v>41215.625</c:v>
                </c:pt>
                <c:pt idx="829">
                  <c:v>41215.63541666662</c:v>
                </c:pt>
                <c:pt idx="830">
                  <c:v>41215.64583333334</c:v>
                </c:pt>
                <c:pt idx="831">
                  <c:v>41215.65625000002</c:v>
                </c:pt>
                <c:pt idx="832">
                  <c:v>41215.66666666662</c:v>
                </c:pt>
                <c:pt idx="833">
                  <c:v>41215.6770833333</c:v>
                </c:pt>
                <c:pt idx="834">
                  <c:v>41215.6875</c:v>
                </c:pt>
                <c:pt idx="835">
                  <c:v>41215.69791666662</c:v>
                </c:pt>
                <c:pt idx="836">
                  <c:v>41215.70833333334</c:v>
                </c:pt>
                <c:pt idx="837">
                  <c:v>41215.71875</c:v>
                </c:pt>
                <c:pt idx="838">
                  <c:v>41215.72916666659</c:v>
                </c:pt>
                <c:pt idx="839">
                  <c:v>41215.7395833333</c:v>
                </c:pt>
                <c:pt idx="840">
                  <c:v>41215.75</c:v>
                </c:pt>
                <c:pt idx="841">
                  <c:v>41215.76041666662</c:v>
                </c:pt>
                <c:pt idx="842">
                  <c:v>41215.77083333334</c:v>
                </c:pt>
                <c:pt idx="843">
                  <c:v>41215.78125</c:v>
                </c:pt>
                <c:pt idx="844">
                  <c:v>41215.79166666659</c:v>
                </c:pt>
                <c:pt idx="845">
                  <c:v>41215.80208333334</c:v>
                </c:pt>
                <c:pt idx="846">
                  <c:v>41215.81250000002</c:v>
                </c:pt>
                <c:pt idx="847">
                  <c:v>41215.82291666666</c:v>
                </c:pt>
                <c:pt idx="848">
                  <c:v>41215.83333333334</c:v>
                </c:pt>
                <c:pt idx="849">
                  <c:v>41215.84375</c:v>
                </c:pt>
                <c:pt idx="850">
                  <c:v>41215.85416666666</c:v>
                </c:pt>
                <c:pt idx="851">
                  <c:v>41215.86458333334</c:v>
                </c:pt>
                <c:pt idx="852">
                  <c:v>41215.875</c:v>
                </c:pt>
                <c:pt idx="853">
                  <c:v>41215.88541666666</c:v>
                </c:pt>
                <c:pt idx="854">
                  <c:v>41215.89583333334</c:v>
                </c:pt>
                <c:pt idx="855">
                  <c:v>41215.90625000002</c:v>
                </c:pt>
                <c:pt idx="856">
                  <c:v>41215.91666666666</c:v>
                </c:pt>
                <c:pt idx="857">
                  <c:v>41215.9270833333</c:v>
                </c:pt>
                <c:pt idx="858">
                  <c:v>41215.9375</c:v>
                </c:pt>
                <c:pt idx="859">
                  <c:v>41215.94791666666</c:v>
                </c:pt>
                <c:pt idx="860">
                  <c:v>41215.95833333334</c:v>
                </c:pt>
                <c:pt idx="861">
                  <c:v>41215.96875</c:v>
                </c:pt>
                <c:pt idx="862">
                  <c:v>41215.97916666662</c:v>
                </c:pt>
                <c:pt idx="863">
                  <c:v>41215.98958333334</c:v>
                </c:pt>
                <c:pt idx="864">
                  <c:v>41216.0</c:v>
                </c:pt>
                <c:pt idx="865">
                  <c:v>41216.01041666666</c:v>
                </c:pt>
              </c:numCache>
            </c:numRef>
          </c:cat>
          <c:val>
            <c:numRef>
              <c:f>Windspeed!$C$2:$C$867</c:f>
              <c:numCache>
                <c:formatCode>General</c:formatCode>
                <c:ptCount val="866"/>
                <c:pt idx="0">
                  <c:v>2.2</c:v>
                </c:pt>
                <c:pt idx="1">
                  <c:v>2.2</c:v>
                </c:pt>
                <c:pt idx="2">
                  <c:v>3.1</c:v>
                </c:pt>
                <c:pt idx="3">
                  <c:v>2.6</c:v>
                </c:pt>
                <c:pt idx="4">
                  <c:v>2.3</c:v>
                </c:pt>
                <c:pt idx="5">
                  <c:v>2.4</c:v>
                </c:pt>
                <c:pt idx="6">
                  <c:v>2.6</c:v>
                </c:pt>
                <c:pt idx="7">
                  <c:v>3.1</c:v>
                </c:pt>
                <c:pt idx="8">
                  <c:v>3.3</c:v>
                </c:pt>
                <c:pt idx="9">
                  <c:v>3.0</c:v>
                </c:pt>
                <c:pt idx="10">
                  <c:v>2.5</c:v>
                </c:pt>
                <c:pt idx="11">
                  <c:v>3.2</c:v>
                </c:pt>
                <c:pt idx="12">
                  <c:v>3.4</c:v>
                </c:pt>
                <c:pt idx="13">
                  <c:v>3.3</c:v>
                </c:pt>
                <c:pt idx="14">
                  <c:v>3.6</c:v>
                </c:pt>
                <c:pt idx="15">
                  <c:v>3.3</c:v>
                </c:pt>
                <c:pt idx="16">
                  <c:v>3.2</c:v>
                </c:pt>
                <c:pt idx="17">
                  <c:v>2.4</c:v>
                </c:pt>
                <c:pt idx="18">
                  <c:v>2.3</c:v>
                </c:pt>
                <c:pt idx="19">
                  <c:v>2.4</c:v>
                </c:pt>
                <c:pt idx="20">
                  <c:v>1.5</c:v>
                </c:pt>
                <c:pt idx="21">
                  <c:v>1.1</c:v>
                </c:pt>
                <c:pt idx="22">
                  <c:v>1.2</c:v>
                </c:pt>
                <c:pt idx="23">
                  <c:v>1.9</c:v>
                </c:pt>
                <c:pt idx="24">
                  <c:v>1.2</c:v>
                </c:pt>
                <c:pt idx="25">
                  <c:v>1.9</c:v>
                </c:pt>
                <c:pt idx="26">
                  <c:v>1.7</c:v>
                </c:pt>
                <c:pt idx="27">
                  <c:v>1.3</c:v>
                </c:pt>
                <c:pt idx="28">
                  <c:v>0.9</c:v>
                </c:pt>
                <c:pt idx="29">
                  <c:v>1.0</c:v>
                </c:pt>
                <c:pt idx="30">
                  <c:v>0.9</c:v>
                </c:pt>
                <c:pt idx="31">
                  <c:v>1.4</c:v>
                </c:pt>
                <c:pt idx="32">
                  <c:v>2.6</c:v>
                </c:pt>
                <c:pt idx="33">
                  <c:v>3.7</c:v>
                </c:pt>
                <c:pt idx="34">
                  <c:v>3.9</c:v>
                </c:pt>
                <c:pt idx="35">
                  <c:v>4.1</c:v>
                </c:pt>
                <c:pt idx="36">
                  <c:v>4.3</c:v>
                </c:pt>
                <c:pt idx="37">
                  <c:v>4.9</c:v>
                </c:pt>
                <c:pt idx="38">
                  <c:v>4.6</c:v>
                </c:pt>
                <c:pt idx="39">
                  <c:v>4.5</c:v>
                </c:pt>
                <c:pt idx="40">
                  <c:v>4.5</c:v>
                </c:pt>
                <c:pt idx="41">
                  <c:v>4.3</c:v>
                </c:pt>
                <c:pt idx="42">
                  <c:v>4.3</c:v>
                </c:pt>
                <c:pt idx="43">
                  <c:v>3.5</c:v>
                </c:pt>
                <c:pt idx="44">
                  <c:v>3.6</c:v>
                </c:pt>
                <c:pt idx="45">
                  <c:v>3.4</c:v>
                </c:pt>
                <c:pt idx="46">
                  <c:v>3.5</c:v>
                </c:pt>
                <c:pt idx="47">
                  <c:v>3.9</c:v>
                </c:pt>
                <c:pt idx="48">
                  <c:v>3.7</c:v>
                </c:pt>
                <c:pt idx="49">
                  <c:v>3.5</c:v>
                </c:pt>
                <c:pt idx="50">
                  <c:v>3.4</c:v>
                </c:pt>
                <c:pt idx="51">
                  <c:v>3.7</c:v>
                </c:pt>
                <c:pt idx="52">
                  <c:v>3.5</c:v>
                </c:pt>
                <c:pt idx="53">
                  <c:v>3.8</c:v>
                </c:pt>
                <c:pt idx="54">
                  <c:v>3.1</c:v>
                </c:pt>
                <c:pt idx="55">
                  <c:v>3.0</c:v>
                </c:pt>
                <c:pt idx="56">
                  <c:v>3.0</c:v>
                </c:pt>
                <c:pt idx="57">
                  <c:v>3.2</c:v>
                </c:pt>
                <c:pt idx="58">
                  <c:v>4.0</c:v>
                </c:pt>
                <c:pt idx="59">
                  <c:v>3.3</c:v>
                </c:pt>
                <c:pt idx="60">
                  <c:v>3.8</c:v>
                </c:pt>
                <c:pt idx="61">
                  <c:v>3.8</c:v>
                </c:pt>
                <c:pt idx="62">
                  <c:v>3.6</c:v>
                </c:pt>
                <c:pt idx="63">
                  <c:v>3.9</c:v>
                </c:pt>
                <c:pt idx="64">
                  <c:v>3.7</c:v>
                </c:pt>
                <c:pt idx="65">
                  <c:v>3.9</c:v>
                </c:pt>
                <c:pt idx="66">
                  <c:v>3.4</c:v>
                </c:pt>
                <c:pt idx="67">
                  <c:v>3.4</c:v>
                </c:pt>
                <c:pt idx="68">
                  <c:v>3.2</c:v>
                </c:pt>
                <c:pt idx="69">
                  <c:v>3.2</c:v>
                </c:pt>
                <c:pt idx="70">
                  <c:v>3.5</c:v>
                </c:pt>
                <c:pt idx="71">
                  <c:v>3.2</c:v>
                </c:pt>
                <c:pt idx="72">
                  <c:v>2.8</c:v>
                </c:pt>
                <c:pt idx="73">
                  <c:v>2.7</c:v>
                </c:pt>
                <c:pt idx="74">
                  <c:v>2.6</c:v>
                </c:pt>
                <c:pt idx="75">
                  <c:v>3.4</c:v>
                </c:pt>
                <c:pt idx="76">
                  <c:v>3.4</c:v>
                </c:pt>
                <c:pt idx="77">
                  <c:v>3.8</c:v>
                </c:pt>
                <c:pt idx="78">
                  <c:v>3.5</c:v>
                </c:pt>
                <c:pt idx="79">
                  <c:v>2.7</c:v>
                </c:pt>
                <c:pt idx="80">
                  <c:v>2.4</c:v>
                </c:pt>
                <c:pt idx="81">
                  <c:v>2.4</c:v>
                </c:pt>
                <c:pt idx="82">
                  <c:v>2.3</c:v>
                </c:pt>
                <c:pt idx="83">
                  <c:v>1.6</c:v>
                </c:pt>
                <c:pt idx="84">
                  <c:v>1.3</c:v>
                </c:pt>
                <c:pt idx="85">
                  <c:v>1.7</c:v>
                </c:pt>
                <c:pt idx="86">
                  <c:v>2.0</c:v>
                </c:pt>
                <c:pt idx="87">
                  <c:v>1.5</c:v>
                </c:pt>
                <c:pt idx="88">
                  <c:v>1.4</c:v>
                </c:pt>
                <c:pt idx="89">
                  <c:v>1.3</c:v>
                </c:pt>
                <c:pt idx="90">
                  <c:v>1.4</c:v>
                </c:pt>
                <c:pt idx="91">
                  <c:v>2.2</c:v>
                </c:pt>
                <c:pt idx="92">
                  <c:v>2.2</c:v>
                </c:pt>
                <c:pt idx="93">
                  <c:v>2.3</c:v>
                </c:pt>
                <c:pt idx="94">
                  <c:v>2.2</c:v>
                </c:pt>
                <c:pt idx="95">
                  <c:v>2.1</c:v>
                </c:pt>
                <c:pt idx="96">
                  <c:v>1.8</c:v>
                </c:pt>
                <c:pt idx="97">
                  <c:v>1.3</c:v>
                </c:pt>
                <c:pt idx="98">
                  <c:v>1.0</c:v>
                </c:pt>
                <c:pt idx="99">
                  <c:v>1.0</c:v>
                </c:pt>
                <c:pt idx="100">
                  <c:v>0.9</c:v>
                </c:pt>
                <c:pt idx="101">
                  <c:v>1.6</c:v>
                </c:pt>
                <c:pt idx="102">
                  <c:v>1.6</c:v>
                </c:pt>
                <c:pt idx="103">
                  <c:v>1.7</c:v>
                </c:pt>
                <c:pt idx="104">
                  <c:v>1.5</c:v>
                </c:pt>
                <c:pt idx="105">
                  <c:v>1.4</c:v>
                </c:pt>
                <c:pt idx="106">
                  <c:v>1.2</c:v>
                </c:pt>
                <c:pt idx="107">
                  <c:v>1.0</c:v>
                </c:pt>
                <c:pt idx="108">
                  <c:v>1.0</c:v>
                </c:pt>
                <c:pt idx="109">
                  <c:v>1.2</c:v>
                </c:pt>
                <c:pt idx="110">
                  <c:v>1.1</c:v>
                </c:pt>
                <c:pt idx="111">
                  <c:v>1.0</c:v>
                </c:pt>
                <c:pt idx="112">
                  <c:v>0.7</c:v>
                </c:pt>
                <c:pt idx="113">
                  <c:v>0.7</c:v>
                </c:pt>
                <c:pt idx="114">
                  <c:v>0.9</c:v>
                </c:pt>
                <c:pt idx="115">
                  <c:v>1.1</c:v>
                </c:pt>
                <c:pt idx="116">
                  <c:v>1.0</c:v>
                </c:pt>
                <c:pt idx="117">
                  <c:v>0.9</c:v>
                </c:pt>
                <c:pt idx="118">
                  <c:v>1.2</c:v>
                </c:pt>
                <c:pt idx="119">
                  <c:v>1.2</c:v>
                </c:pt>
                <c:pt idx="120">
                  <c:v>1.2</c:v>
                </c:pt>
                <c:pt idx="121">
                  <c:v>1.1</c:v>
                </c:pt>
                <c:pt idx="122">
                  <c:v>1.0</c:v>
                </c:pt>
                <c:pt idx="123">
                  <c:v>1.0</c:v>
                </c:pt>
                <c:pt idx="124">
                  <c:v>1.1</c:v>
                </c:pt>
                <c:pt idx="125">
                  <c:v>0.9</c:v>
                </c:pt>
                <c:pt idx="126">
                  <c:v>1.4</c:v>
                </c:pt>
                <c:pt idx="127">
                  <c:v>2.4</c:v>
                </c:pt>
                <c:pt idx="128">
                  <c:v>2.6</c:v>
                </c:pt>
                <c:pt idx="129">
                  <c:v>2.6</c:v>
                </c:pt>
                <c:pt idx="130">
                  <c:v>2.6</c:v>
                </c:pt>
                <c:pt idx="131">
                  <c:v>3.2</c:v>
                </c:pt>
                <c:pt idx="132">
                  <c:v>3.4</c:v>
                </c:pt>
                <c:pt idx="133">
                  <c:v>3.3</c:v>
                </c:pt>
                <c:pt idx="134">
                  <c:v>3.3</c:v>
                </c:pt>
                <c:pt idx="135">
                  <c:v>3.7</c:v>
                </c:pt>
                <c:pt idx="136">
                  <c:v>3.7</c:v>
                </c:pt>
                <c:pt idx="137">
                  <c:v>3.9</c:v>
                </c:pt>
                <c:pt idx="138">
                  <c:v>4.4</c:v>
                </c:pt>
                <c:pt idx="139">
                  <c:v>4.4</c:v>
                </c:pt>
                <c:pt idx="140">
                  <c:v>4.1</c:v>
                </c:pt>
                <c:pt idx="141">
                  <c:v>4.1</c:v>
                </c:pt>
                <c:pt idx="142">
                  <c:v>4.3</c:v>
                </c:pt>
                <c:pt idx="143">
                  <c:v>5.0</c:v>
                </c:pt>
                <c:pt idx="144">
                  <c:v>5.0</c:v>
                </c:pt>
                <c:pt idx="145">
                  <c:v>5.1</c:v>
                </c:pt>
                <c:pt idx="146">
                  <c:v>4.6</c:v>
                </c:pt>
                <c:pt idx="147">
                  <c:v>5.1</c:v>
                </c:pt>
                <c:pt idx="148">
                  <c:v>5.1</c:v>
                </c:pt>
                <c:pt idx="149">
                  <c:v>4.9</c:v>
                </c:pt>
                <c:pt idx="150">
                  <c:v>5.2</c:v>
                </c:pt>
                <c:pt idx="151">
                  <c:v>5.6</c:v>
                </c:pt>
                <c:pt idx="152">
                  <c:v>5.7</c:v>
                </c:pt>
                <c:pt idx="153">
                  <c:v>5.6</c:v>
                </c:pt>
                <c:pt idx="154">
                  <c:v>5.3</c:v>
                </c:pt>
                <c:pt idx="155">
                  <c:v>5.4</c:v>
                </c:pt>
                <c:pt idx="156">
                  <c:v>5.3</c:v>
                </c:pt>
                <c:pt idx="157">
                  <c:v>5.0</c:v>
                </c:pt>
                <c:pt idx="158">
                  <c:v>4.9</c:v>
                </c:pt>
                <c:pt idx="159">
                  <c:v>4.4</c:v>
                </c:pt>
                <c:pt idx="160">
                  <c:v>4.5</c:v>
                </c:pt>
                <c:pt idx="161">
                  <c:v>4.4</c:v>
                </c:pt>
                <c:pt idx="162">
                  <c:v>4.2</c:v>
                </c:pt>
                <c:pt idx="163">
                  <c:v>3.1</c:v>
                </c:pt>
                <c:pt idx="164">
                  <c:v>2.7</c:v>
                </c:pt>
                <c:pt idx="165">
                  <c:v>2.2</c:v>
                </c:pt>
                <c:pt idx="166">
                  <c:v>2.3</c:v>
                </c:pt>
                <c:pt idx="167">
                  <c:v>1.4</c:v>
                </c:pt>
                <c:pt idx="168">
                  <c:v>1.7</c:v>
                </c:pt>
                <c:pt idx="169">
                  <c:v>1.6</c:v>
                </c:pt>
                <c:pt idx="170">
                  <c:v>1.7</c:v>
                </c:pt>
                <c:pt idx="171">
                  <c:v>1.8</c:v>
                </c:pt>
                <c:pt idx="172">
                  <c:v>1.4</c:v>
                </c:pt>
                <c:pt idx="173">
                  <c:v>0.8</c:v>
                </c:pt>
                <c:pt idx="174">
                  <c:v>0.5</c:v>
                </c:pt>
                <c:pt idx="175">
                  <c:v>0.5</c:v>
                </c:pt>
                <c:pt idx="176">
                  <c:v>0.8</c:v>
                </c:pt>
                <c:pt idx="177">
                  <c:v>1.2</c:v>
                </c:pt>
                <c:pt idx="178">
                  <c:v>1.6</c:v>
                </c:pt>
                <c:pt idx="179">
                  <c:v>1.7</c:v>
                </c:pt>
                <c:pt idx="180">
                  <c:v>1.6</c:v>
                </c:pt>
                <c:pt idx="181">
                  <c:v>1.6</c:v>
                </c:pt>
                <c:pt idx="182">
                  <c:v>1.5</c:v>
                </c:pt>
                <c:pt idx="183">
                  <c:v>1.4</c:v>
                </c:pt>
                <c:pt idx="184">
                  <c:v>1.4</c:v>
                </c:pt>
                <c:pt idx="185">
                  <c:v>1.5</c:v>
                </c:pt>
                <c:pt idx="186">
                  <c:v>1.5</c:v>
                </c:pt>
                <c:pt idx="187">
                  <c:v>1.5</c:v>
                </c:pt>
                <c:pt idx="188">
                  <c:v>1.5</c:v>
                </c:pt>
                <c:pt idx="189">
                  <c:v>1.6</c:v>
                </c:pt>
                <c:pt idx="190">
                  <c:v>1.8</c:v>
                </c:pt>
                <c:pt idx="191">
                  <c:v>1.5</c:v>
                </c:pt>
                <c:pt idx="192">
                  <c:v>1.3</c:v>
                </c:pt>
                <c:pt idx="193">
                  <c:v>1.6</c:v>
                </c:pt>
                <c:pt idx="194">
                  <c:v>1.4</c:v>
                </c:pt>
                <c:pt idx="195">
                  <c:v>1.4</c:v>
                </c:pt>
                <c:pt idx="196">
                  <c:v>1.6</c:v>
                </c:pt>
                <c:pt idx="197">
                  <c:v>1.7</c:v>
                </c:pt>
                <c:pt idx="198">
                  <c:v>1.9</c:v>
                </c:pt>
                <c:pt idx="199">
                  <c:v>1.6</c:v>
                </c:pt>
                <c:pt idx="200">
                  <c:v>1.4</c:v>
                </c:pt>
                <c:pt idx="201">
                  <c:v>1.5</c:v>
                </c:pt>
                <c:pt idx="202">
                  <c:v>1.2</c:v>
                </c:pt>
                <c:pt idx="203">
                  <c:v>1.5</c:v>
                </c:pt>
                <c:pt idx="204">
                  <c:v>1.4</c:v>
                </c:pt>
                <c:pt idx="205">
                  <c:v>1.5</c:v>
                </c:pt>
                <c:pt idx="206">
                  <c:v>1.6</c:v>
                </c:pt>
                <c:pt idx="207">
                  <c:v>1.6</c:v>
                </c:pt>
                <c:pt idx="208">
                  <c:v>2.1</c:v>
                </c:pt>
                <c:pt idx="209">
                  <c:v>2.0</c:v>
                </c:pt>
                <c:pt idx="210">
                  <c:v>2.2</c:v>
                </c:pt>
                <c:pt idx="211">
                  <c:v>1.9</c:v>
                </c:pt>
                <c:pt idx="212">
                  <c:v>3.1</c:v>
                </c:pt>
                <c:pt idx="213">
                  <c:v>4.4</c:v>
                </c:pt>
                <c:pt idx="214">
                  <c:v>4.2</c:v>
                </c:pt>
                <c:pt idx="215">
                  <c:v>2.3</c:v>
                </c:pt>
                <c:pt idx="216">
                  <c:v>4.0</c:v>
                </c:pt>
                <c:pt idx="217">
                  <c:v>4.7</c:v>
                </c:pt>
                <c:pt idx="218">
                  <c:v>5.2</c:v>
                </c:pt>
                <c:pt idx="219">
                  <c:v>5.1</c:v>
                </c:pt>
                <c:pt idx="220">
                  <c:v>4.8</c:v>
                </c:pt>
                <c:pt idx="221">
                  <c:v>4.4</c:v>
                </c:pt>
                <c:pt idx="222">
                  <c:v>5.1</c:v>
                </c:pt>
                <c:pt idx="223">
                  <c:v>5.9</c:v>
                </c:pt>
                <c:pt idx="224">
                  <c:v>6.2</c:v>
                </c:pt>
                <c:pt idx="225">
                  <c:v>5.9</c:v>
                </c:pt>
                <c:pt idx="226">
                  <c:v>6.4</c:v>
                </c:pt>
                <c:pt idx="227">
                  <c:v>6.3</c:v>
                </c:pt>
                <c:pt idx="228">
                  <c:v>6.5</c:v>
                </c:pt>
                <c:pt idx="229">
                  <c:v>7.2</c:v>
                </c:pt>
                <c:pt idx="230">
                  <c:v>7.1</c:v>
                </c:pt>
                <c:pt idx="231">
                  <c:v>7.2</c:v>
                </c:pt>
                <c:pt idx="232">
                  <c:v>7.3</c:v>
                </c:pt>
                <c:pt idx="233">
                  <c:v>7.0</c:v>
                </c:pt>
                <c:pt idx="234">
                  <c:v>7.0</c:v>
                </c:pt>
                <c:pt idx="235">
                  <c:v>6.7</c:v>
                </c:pt>
                <c:pt idx="236">
                  <c:v>6.3</c:v>
                </c:pt>
                <c:pt idx="237">
                  <c:v>6.1</c:v>
                </c:pt>
                <c:pt idx="238">
                  <c:v>6.1</c:v>
                </c:pt>
                <c:pt idx="239">
                  <c:v>6.0</c:v>
                </c:pt>
                <c:pt idx="240">
                  <c:v>5.9</c:v>
                </c:pt>
                <c:pt idx="241">
                  <c:v>5.8</c:v>
                </c:pt>
                <c:pt idx="242">
                  <c:v>5.8</c:v>
                </c:pt>
                <c:pt idx="243">
                  <c:v>5.5</c:v>
                </c:pt>
                <c:pt idx="244">
                  <c:v>6.4</c:v>
                </c:pt>
                <c:pt idx="245">
                  <c:v>6.2</c:v>
                </c:pt>
                <c:pt idx="246">
                  <c:v>6.1</c:v>
                </c:pt>
                <c:pt idx="247">
                  <c:v>5.8</c:v>
                </c:pt>
                <c:pt idx="248">
                  <c:v>5.6</c:v>
                </c:pt>
                <c:pt idx="249">
                  <c:v>6.0</c:v>
                </c:pt>
                <c:pt idx="250">
                  <c:v>5.8</c:v>
                </c:pt>
                <c:pt idx="251">
                  <c:v>5.8</c:v>
                </c:pt>
                <c:pt idx="252">
                  <c:v>6.2</c:v>
                </c:pt>
                <c:pt idx="253">
                  <c:v>5.1</c:v>
                </c:pt>
                <c:pt idx="254">
                  <c:v>5.0</c:v>
                </c:pt>
                <c:pt idx="255">
                  <c:v>5.1</c:v>
                </c:pt>
                <c:pt idx="256">
                  <c:v>5.1</c:v>
                </c:pt>
                <c:pt idx="257">
                  <c:v>5.4</c:v>
                </c:pt>
                <c:pt idx="258">
                  <c:v>4.4</c:v>
                </c:pt>
                <c:pt idx="259">
                  <c:v>4.2</c:v>
                </c:pt>
                <c:pt idx="260">
                  <c:v>3.8</c:v>
                </c:pt>
                <c:pt idx="261">
                  <c:v>3.3</c:v>
                </c:pt>
                <c:pt idx="262">
                  <c:v>2.8</c:v>
                </c:pt>
                <c:pt idx="263">
                  <c:v>2.4</c:v>
                </c:pt>
                <c:pt idx="264">
                  <c:v>2.3</c:v>
                </c:pt>
                <c:pt idx="265">
                  <c:v>1.9</c:v>
                </c:pt>
                <c:pt idx="266">
                  <c:v>1.5</c:v>
                </c:pt>
                <c:pt idx="267">
                  <c:v>1.4</c:v>
                </c:pt>
                <c:pt idx="268">
                  <c:v>1.8</c:v>
                </c:pt>
                <c:pt idx="269">
                  <c:v>2.8</c:v>
                </c:pt>
                <c:pt idx="270">
                  <c:v>3.4</c:v>
                </c:pt>
                <c:pt idx="271">
                  <c:v>4.7</c:v>
                </c:pt>
                <c:pt idx="272">
                  <c:v>5.0</c:v>
                </c:pt>
                <c:pt idx="273">
                  <c:v>4.8</c:v>
                </c:pt>
                <c:pt idx="274">
                  <c:v>4.4</c:v>
                </c:pt>
                <c:pt idx="275">
                  <c:v>5.0</c:v>
                </c:pt>
                <c:pt idx="276">
                  <c:v>5.2</c:v>
                </c:pt>
                <c:pt idx="277">
                  <c:v>5.9</c:v>
                </c:pt>
                <c:pt idx="278">
                  <c:v>5.6</c:v>
                </c:pt>
                <c:pt idx="279">
                  <c:v>5.4</c:v>
                </c:pt>
                <c:pt idx="280">
                  <c:v>4.9</c:v>
                </c:pt>
                <c:pt idx="281">
                  <c:v>5.5</c:v>
                </c:pt>
                <c:pt idx="282">
                  <c:v>4.2</c:v>
                </c:pt>
                <c:pt idx="283">
                  <c:v>4.4</c:v>
                </c:pt>
                <c:pt idx="284">
                  <c:v>4.6</c:v>
                </c:pt>
                <c:pt idx="285">
                  <c:v>5.0</c:v>
                </c:pt>
                <c:pt idx="286">
                  <c:v>5.1</c:v>
                </c:pt>
                <c:pt idx="287">
                  <c:v>5.3</c:v>
                </c:pt>
                <c:pt idx="288">
                  <c:v>5.1</c:v>
                </c:pt>
                <c:pt idx="289">
                  <c:v>5.0</c:v>
                </c:pt>
                <c:pt idx="290">
                  <c:v>5.8</c:v>
                </c:pt>
                <c:pt idx="291">
                  <c:v>5.6</c:v>
                </c:pt>
                <c:pt idx="292">
                  <c:v>6.0</c:v>
                </c:pt>
                <c:pt idx="293">
                  <c:v>5.5</c:v>
                </c:pt>
                <c:pt idx="294">
                  <c:v>6.3</c:v>
                </c:pt>
                <c:pt idx="295">
                  <c:v>5.7</c:v>
                </c:pt>
                <c:pt idx="296">
                  <c:v>5.7</c:v>
                </c:pt>
                <c:pt idx="297">
                  <c:v>6.3</c:v>
                </c:pt>
                <c:pt idx="298">
                  <c:v>5.7</c:v>
                </c:pt>
                <c:pt idx="299">
                  <c:v>5.0</c:v>
                </c:pt>
                <c:pt idx="300">
                  <c:v>4.7</c:v>
                </c:pt>
                <c:pt idx="301">
                  <c:v>5.2</c:v>
                </c:pt>
                <c:pt idx="302">
                  <c:v>4.4</c:v>
                </c:pt>
                <c:pt idx="303">
                  <c:v>4.3</c:v>
                </c:pt>
                <c:pt idx="304">
                  <c:v>4.8</c:v>
                </c:pt>
                <c:pt idx="305">
                  <c:v>5.9</c:v>
                </c:pt>
                <c:pt idx="306">
                  <c:v>7.0</c:v>
                </c:pt>
                <c:pt idx="307">
                  <c:v>6.0</c:v>
                </c:pt>
                <c:pt idx="308">
                  <c:v>6.9</c:v>
                </c:pt>
                <c:pt idx="309">
                  <c:v>6.7</c:v>
                </c:pt>
                <c:pt idx="310">
                  <c:v>7.0</c:v>
                </c:pt>
                <c:pt idx="311">
                  <c:v>6.1</c:v>
                </c:pt>
                <c:pt idx="312">
                  <c:v>6.5</c:v>
                </c:pt>
                <c:pt idx="313">
                  <c:v>5.7</c:v>
                </c:pt>
                <c:pt idx="314">
                  <c:v>6.4</c:v>
                </c:pt>
                <c:pt idx="315">
                  <c:v>6.2</c:v>
                </c:pt>
                <c:pt idx="316">
                  <c:v>6.0</c:v>
                </c:pt>
                <c:pt idx="317">
                  <c:v>7.3</c:v>
                </c:pt>
                <c:pt idx="318">
                  <c:v>6.9</c:v>
                </c:pt>
                <c:pt idx="319">
                  <c:v>6.1</c:v>
                </c:pt>
                <c:pt idx="320">
                  <c:v>7.4</c:v>
                </c:pt>
                <c:pt idx="321">
                  <c:v>7.5</c:v>
                </c:pt>
                <c:pt idx="322">
                  <c:v>7.1</c:v>
                </c:pt>
                <c:pt idx="323">
                  <c:v>8.700000000000001</c:v>
                </c:pt>
                <c:pt idx="324">
                  <c:v>8.700000000000001</c:v>
                </c:pt>
                <c:pt idx="325">
                  <c:v>8.1</c:v>
                </c:pt>
                <c:pt idx="326">
                  <c:v>7.3</c:v>
                </c:pt>
                <c:pt idx="327">
                  <c:v>8.1</c:v>
                </c:pt>
                <c:pt idx="328">
                  <c:v>6.6</c:v>
                </c:pt>
                <c:pt idx="329">
                  <c:v>6.0</c:v>
                </c:pt>
                <c:pt idx="330">
                  <c:v>6.5</c:v>
                </c:pt>
                <c:pt idx="331">
                  <c:v>7.3</c:v>
                </c:pt>
                <c:pt idx="332">
                  <c:v>8.1</c:v>
                </c:pt>
                <c:pt idx="333">
                  <c:v>7.5</c:v>
                </c:pt>
                <c:pt idx="334">
                  <c:v>7.0</c:v>
                </c:pt>
                <c:pt idx="335">
                  <c:v>7.3</c:v>
                </c:pt>
                <c:pt idx="336">
                  <c:v>6.6</c:v>
                </c:pt>
                <c:pt idx="337">
                  <c:v>5.5</c:v>
                </c:pt>
                <c:pt idx="338">
                  <c:v>5.7</c:v>
                </c:pt>
                <c:pt idx="339">
                  <c:v>5.5</c:v>
                </c:pt>
                <c:pt idx="340">
                  <c:v>6.5</c:v>
                </c:pt>
                <c:pt idx="341">
                  <c:v>7.1</c:v>
                </c:pt>
                <c:pt idx="342">
                  <c:v>5.7</c:v>
                </c:pt>
                <c:pt idx="343">
                  <c:v>6.2</c:v>
                </c:pt>
                <c:pt idx="344">
                  <c:v>5.7</c:v>
                </c:pt>
                <c:pt idx="345">
                  <c:v>6.4</c:v>
                </c:pt>
                <c:pt idx="346">
                  <c:v>5.9</c:v>
                </c:pt>
                <c:pt idx="347">
                  <c:v>5.3</c:v>
                </c:pt>
                <c:pt idx="348">
                  <c:v>5.8</c:v>
                </c:pt>
                <c:pt idx="349">
                  <c:v>4.7</c:v>
                </c:pt>
                <c:pt idx="350">
                  <c:v>5.2</c:v>
                </c:pt>
                <c:pt idx="351">
                  <c:v>6.3</c:v>
                </c:pt>
                <c:pt idx="352">
                  <c:v>5.8</c:v>
                </c:pt>
                <c:pt idx="353">
                  <c:v>6.2</c:v>
                </c:pt>
                <c:pt idx="354">
                  <c:v>5.5</c:v>
                </c:pt>
                <c:pt idx="355">
                  <c:v>4.8</c:v>
                </c:pt>
                <c:pt idx="356">
                  <c:v>6.0</c:v>
                </c:pt>
                <c:pt idx="357">
                  <c:v>6.2</c:v>
                </c:pt>
                <c:pt idx="358">
                  <c:v>6.0</c:v>
                </c:pt>
                <c:pt idx="359">
                  <c:v>6.6</c:v>
                </c:pt>
                <c:pt idx="360">
                  <c:v>8.3</c:v>
                </c:pt>
                <c:pt idx="361">
                  <c:v>7.3</c:v>
                </c:pt>
                <c:pt idx="362">
                  <c:v>7.8</c:v>
                </c:pt>
                <c:pt idx="363">
                  <c:v>8.1</c:v>
                </c:pt>
                <c:pt idx="364">
                  <c:v>8.200000000000001</c:v>
                </c:pt>
                <c:pt idx="365">
                  <c:v>8.5</c:v>
                </c:pt>
                <c:pt idx="366">
                  <c:v>8.4</c:v>
                </c:pt>
                <c:pt idx="367">
                  <c:v>8.700000000000001</c:v>
                </c:pt>
                <c:pt idx="368">
                  <c:v>8.6</c:v>
                </c:pt>
                <c:pt idx="369">
                  <c:v>9.200000000000001</c:v>
                </c:pt>
                <c:pt idx="370">
                  <c:v>8.9</c:v>
                </c:pt>
                <c:pt idx="371">
                  <c:v>8.8</c:v>
                </c:pt>
                <c:pt idx="372">
                  <c:v>9.6</c:v>
                </c:pt>
                <c:pt idx="373">
                  <c:v>10.2</c:v>
                </c:pt>
                <c:pt idx="374">
                  <c:v>9.1</c:v>
                </c:pt>
                <c:pt idx="375">
                  <c:v>9.1</c:v>
                </c:pt>
                <c:pt idx="376">
                  <c:v>9.3</c:v>
                </c:pt>
                <c:pt idx="377">
                  <c:v>7.3</c:v>
                </c:pt>
                <c:pt idx="378">
                  <c:v>8.8</c:v>
                </c:pt>
                <c:pt idx="379">
                  <c:v>9.5</c:v>
                </c:pt>
                <c:pt idx="380">
                  <c:v>10.2</c:v>
                </c:pt>
                <c:pt idx="381">
                  <c:v>9.0</c:v>
                </c:pt>
                <c:pt idx="382">
                  <c:v>7.1</c:v>
                </c:pt>
                <c:pt idx="383">
                  <c:v>8.1</c:v>
                </c:pt>
                <c:pt idx="384">
                  <c:v>6.2</c:v>
                </c:pt>
                <c:pt idx="385">
                  <c:v>5.8</c:v>
                </c:pt>
                <c:pt idx="386">
                  <c:v>4.5</c:v>
                </c:pt>
                <c:pt idx="387">
                  <c:v>4.5</c:v>
                </c:pt>
                <c:pt idx="388">
                  <c:v>3.9</c:v>
                </c:pt>
                <c:pt idx="389">
                  <c:v>4.4</c:v>
                </c:pt>
                <c:pt idx="390">
                  <c:v>4.3</c:v>
                </c:pt>
                <c:pt idx="391">
                  <c:v>4.9</c:v>
                </c:pt>
                <c:pt idx="392">
                  <c:v>4.1</c:v>
                </c:pt>
                <c:pt idx="393">
                  <c:v>4.4</c:v>
                </c:pt>
                <c:pt idx="394">
                  <c:v>4.2</c:v>
                </c:pt>
                <c:pt idx="395">
                  <c:v>4.5</c:v>
                </c:pt>
                <c:pt idx="396">
                  <c:v>5.1</c:v>
                </c:pt>
                <c:pt idx="397">
                  <c:v>5.1</c:v>
                </c:pt>
                <c:pt idx="398">
                  <c:v>5.1</c:v>
                </c:pt>
                <c:pt idx="399">
                  <c:v>5.1</c:v>
                </c:pt>
                <c:pt idx="400">
                  <c:v>4.8</c:v>
                </c:pt>
                <c:pt idx="401">
                  <c:v>5.0</c:v>
                </c:pt>
                <c:pt idx="402">
                  <c:v>5.8</c:v>
                </c:pt>
                <c:pt idx="403">
                  <c:v>5.5</c:v>
                </c:pt>
                <c:pt idx="404">
                  <c:v>5.6</c:v>
                </c:pt>
                <c:pt idx="405">
                  <c:v>5.8</c:v>
                </c:pt>
                <c:pt idx="406">
                  <c:v>5.2</c:v>
                </c:pt>
                <c:pt idx="407">
                  <c:v>5.7</c:v>
                </c:pt>
                <c:pt idx="408">
                  <c:v>5.2</c:v>
                </c:pt>
                <c:pt idx="409">
                  <c:v>4.8</c:v>
                </c:pt>
                <c:pt idx="410">
                  <c:v>4.9</c:v>
                </c:pt>
                <c:pt idx="411">
                  <c:v>4.9</c:v>
                </c:pt>
                <c:pt idx="412">
                  <c:v>4.5</c:v>
                </c:pt>
                <c:pt idx="413">
                  <c:v>4.6</c:v>
                </c:pt>
                <c:pt idx="414">
                  <c:v>5.2</c:v>
                </c:pt>
                <c:pt idx="415">
                  <c:v>4.9</c:v>
                </c:pt>
                <c:pt idx="416">
                  <c:v>5.7</c:v>
                </c:pt>
                <c:pt idx="417">
                  <c:v>4.8</c:v>
                </c:pt>
                <c:pt idx="418">
                  <c:v>5.6</c:v>
                </c:pt>
                <c:pt idx="419">
                  <c:v>5.5</c:v>
                </c:pt>
                <c:pt idx="420">
                  <c:v>5.1</c:v>
                </c:pt>
                <c:pt idx="421">
                  <c:v>5.8</c:v>
                </c:pt>
                <c:pt idx="422">
                  <c:v>5.1</c:v>
                </c:pt>
                <c:pt idx="423">
                  <c:v>5.8</c:v>
                </c:pt>
                <c:pt idx="424">
                  <c:v>5.1</c:v>
                </c:pt>
                <c:pt idx="425">
                  <c:v>5.4</c:v>
                </c:pt>
                <c:pt idx="426">
                  <c:v>5.8</c:v>
                </c:pt>
                <c:pt idx="427">
                  <c:v>5.6</c:v>
                </c:pt>
                <c:pt idx="428">
                  <c:v>5.9</c:v>
                </c:pt>
                <c:pt idx="429">
                  <c:v>6.3</c:v>
                </c:pt>
                <c:pt idx="430">
                  <c:v>6.3</c:v>
                </c:pt>
                <c:pt idx="431">
                  <c:v>6.5</c:v>
                </c:pt>
                <c:pt idx="432">
                  <c:v>6.3</c:v>
                </c:pt>
                <c:pt idx="433">
                  <c:v>6.8</c:v>
                </c:pt>
                <c:pt idx="434">
                  <c:v>6.6</c:v>
                </c:pt>
                <c:pt idx="435">
                  <c:v>7.0</c:v>
                </c:pt>
                <c:pt idx="436">
                  <c:v>7.1</c:v>
                </c:pt>
                <c:pt idx="437">
                  <c:v>6.4</c:v>
                </c:pt>
                <c:pt idx="438">
                  <c:v>7.2</c:v>
                </c:pt>
                <c:pt idx="439">
                  <c:v>6.9</c:v>
                </c:pt>
                <c:pt idx="440">
                  <c:v>8.0</c:v>
                </c:pt>
                <c:pt idx="441">
                  <c:v>7.4</c:v>
                </c:pt>
                <c:pt idx="442">
                  <c:v>7.4</c:v>
                </c:pt>
                <c:pt idx="443">
                  <c:v>7.7</c:v>
                </c:pt>
                <c:pt idx="444">
                  <c:v>8.0</c:v>
                </c:pt>
                <c:pt idx="445">
                  <c:v>10.6</c:v>
                </c:pt>
                <c:pt idx="446">
                  <c:v>12.1</c:v>
                </c:pt>
                <c:pt idx="447">
                  <c:v>13.2</c:v>
                </c:pt>
                <c:pt idx="448">
                  <c:v>15.1</c:v>
                </c:pt>
                <c:pt idx="449">
                  <c:v>13.4</c:v>
                </c:pt>
                <c:pt idx="450">
                  <c:v>11.5</c:v>
                </c:pt>
                <c:pt idx="451">
                  <c:v>11.3</c:v>
                </c:pt>
                <c:pt idx="452">
                  <c:v>8.5</c:v>
                </c:pt>
                <c:pt idx="453">
                  <c:v>7.5</c:v>
                </c:pt>
                <c:pt idx="454">
                  <c:v>6.2</c:v>
                </c:pt>
                <c:pt idx="455">
                  <c:v>7.0</c:v>
                </c:pt>
                <c:pt idx="456">
                  <c:v>11.3</c:v>
                </c:pt>
                <c:pt idx="457">
                  <c:v>13.5</c:v>
                </c:pt>
                <c:pt idx="458">
                  <c:v>8.6</c:v>
                </c:pt>
                <c:pt idx="459">
                  <c:v>6.0</c:v>
                </c:pt>
                <c:pt idx="460">
                  <c:v>4.3</c:v>
                </c:pt>
                <c:pt idx="461">
                  <c:v>4.7</c:v>
                </c:pt>
                <c:pt idx="462">
                  <c:v>7.3</c:v>
                </c:pt>
                <c:pt idx="463">
                  <c:v>8.200000000000001</c:v>
                </c:pt>
                <c:pt idx="464">
                  <c:v>6.6</c:v>
                </c:pt>
                <c:pt idx="465">
                  <c:v>6.4</c:v>
                </c:pt>
                <c:pt idx="466">
                  <c:v>10.1</c:v>
                </c:pt>
                <c:pt idx="467">
                  <c:v>13.0</c:v>
                </c:pt>
                <c:pt idx="468">
                  <c:v>14.3</c:v>
                </c:pt>
                <c:pt idx="469">
                  <c:v>14.3</c:v>
                </c:pt>
                <c:pt idx="470">
                  <c:v>14.2</c:v>
                </c:pt>
                <c:pt idx="471">
                  <c:v>13.4</c:v>
                </c:pt>
                <c:pt idx="472">
                  <c:v>13.7</c:v>
                </c:pt>
                <c:pt idx="473">
                  <c:v>13.2</c:v>
                </c:pt>
                <c:pt idx="474">
                  <c:v>13.7</c:v>
                </c:pt>
                <c:pt idx="475">
                  <c:v>14.0</c:v>
                </c:pt>
                <c:pt idx="476">
                  <c:v>13.4</c:v>
                </c:pt>
                <c:pt idx="477">
                  <c:v>13.2</c:v>
                </c:pt>
                <c:pt idx="478">
                  <c:v>13.2</c:v>
                </c:pt>
                <c:pt idx="479">
                  <c:v>12.8</c:v>
                </c:pt>
                <c:pt idx="480">
                  <c:v>11.8</c:v>
                </c:pt>
                <c:pt idx="481">
                  <c:v>12.0</c:v>
                </c:pt>
                <c:pt idx="482">
                  <c:v>12.9</c:v>
                </c:pt>
                <c:pt idx="483">
                  <c:v>9.6</c:v>
                </c:pt>
                <c:pt idx="484">
                  <c:v>10.6</c:v>
                </c:pt>
                <c:pt idx="485">
                  <c:v>10.4</c:v>
                </c:pt>
                <c:pt idx="486">
                  <c:v>9.3</c:v>
                </c:pt>
                <c:pt idx="487">
                  <c:v>9.1</c:v>
                </c:pt>
                <c:pt idx="488">
                  <c:v>8.700000000000001</c:v>
                </c:pt>
                <c:pt idx="489">
                  <c:v>9.0</c:v>
                </c:pt>
                <c:pt idx="490">
                  <c:v>8.5</c:v>
                </c:pt>
                <c:pt idx="491">
                  <c:v>7.8</c:v>
                </c:pt>
                <c:pt idx="492">
                  <c:v>8.0</c:v>
                </c:pt>
                <c:pt idx="493">
                  <c:v>6.8</c:v>
                </c:pt>
                <c:pt idx="494">
                  <c:v>7.2</c:v>
                </c:pt>
                <c:pt idx="495">
                  <c:v>7.4</c:v>
                </c:pt>
                <c:pt idx="496">
                  <c:v>7.3</c:v>
                </c:pt>
                <c:pt idx="497">
                  <c:v>7.1</c:v>
                </c:pt>
                <c:pt idx="498">
                  <c:v>5.7</c:v>
                </c:pt>
                <c:pt idx="499">
                  <c:v>6.3</c:v>
                </c:pt>
                <c:pt idx="500">
                  <c:v>6.8</c:v>
                </c:pt>
                <c:pt idx="501">
                  <c:v>6.8</c:v>
                </c:pt>
                <c:pt idx="502">
                  <c:v>6.8</c:v>
                </c:pt>
                <c:pt idx="503">
                  <c:v>6.0</c:v>
                </c:pt>
                <c:pt idx="504">
                  <c:v>6.2</c:v>
                </c:pt>
                <c:pt idx="505">
                  <c:v>6.4</c:v>
                </c:pt>
                <c:pt idx="506">
                  <c:v>7.4</c:v>
                </c:pt>
                <c:pt idx="507">
                  <c:v>8.0</c:v>
                </c:pt>
                <c:pt idx="508">
                  <c:v>8.1</c:v>
                </c:pt>
                <c:pt idx="509">
                  <c:v>7.9</c:v>
                </c:pt>
                <c:pt idx="510">
                  <c:v>7.0</c:v>
                </c:pt>
                <c:pt idx="511">
                  <c:v>8.700000000000001</c:v>
                </c:pt>
                <c:pt idx="512">
                  <c:v>8.5</c:v>
                </c:pt>
                <c:pt idx="513">
                  <c:v>8.200000000000001</c:v>
                </c:pt>
                <c:pt idx="514">
                  <c:v>7.0</c:v>
                </c:pt>
                <c:pt idx="515">
                  <c:v>8.8</c:v>
                </c:pt>
                <c:pt idx="516">
                  <c:v>8.9</c:v>
                </c:pt>
                <c:pt idx="517">
                  <c:v>7.6</c:v>
                </c:pt>
                <c:pt idx="518">
                  <c:v>9.1</c:v>
                </c:pt>
                <c:pt idx="519">
                  <c:v>7.5</c:v>
                </c:pt>
                <c:pt idx="520">
                  <c:v>8.1</c:v>
                </c:pt>
                <c:pt idx="521">
                  <c:v>6.2</c:v>
                </c:pt>
                <c:pt idx="522">
                  <c:v>6.0</c:v>
                </c:pt>
                <c:pt idx="523">
                  <c:v>6.5</c:v>
                </c:pt>
                <c:pt idx="524">
                  <c:v>6.9</c:v>
                </c:pt>
                <c:pt idx="525">
                  <c:v>5.6</c:v>
                </c:pt>
                <c:pt idx="526">
                  <c:v>4.9</c:v>
                </c:pt>
                <c:pt idx="527">
                  <c:v>4.5</c:v>
                </c:pt>
                <c:pt idx="528">
                  <c:v>4.1</c:v>
                </c:pt>
                <c:pt idx="529">
                  <c:v>4.2</c:v>
                </c:pt>
                <c:pt idx="530">
                  <c:v>4.3</c:v>
                </c:pt>
                <c:pt idx="531">
                  <c:v>4.2</c:v>
                </c:pt>
                <c:pt idx="532">
                  <c:v>3.6</c:v>
                </c:pt>
                <c:pt idx="533">
                  <c:v>3.8</c:v>
                </c:pt>
                <c:pt idx="534">
                  <c:v>3.8</c:v>
                </c:pt>
                <c:pt idx="535">
                  <c:v>3.1</c:v>
                </c:pt>
                <c:pt idx="536">
                  <c:v>3.9</c:v>
                </c:pt>
                <c:pt idx="537">
                  <c:v>4.1</c:v>
                </c:pt>
                <c:pt idx="538">
                  <c:v>4.4</c:v>
                </c:pt>
                <c:pt idx="539">
                  <c:v>4.6</c:v>
                </c:pt>
                <c:pt idx="540">
                  <c:v>4.8</c:v>
                </c:pt>
                <c:pt idx="541">
                  <c:v>4.9</c:v>
                </c:pt>
                <c:pt idx="542">
                  <c:v>4.9</c:v>
                </c:pt>
                <c:pt idx="543">
                  <c:v>4.7</c:v>
                </c:pt>
                <c:pt idx="544">
                  <c:v>4.0</c:v>
                </c:pt>
                <c:pt idx="545">
                  <c:v>4.4</c:v>
                </c:pt>
                <c:pt idx="546">
                  <c:v>4.4</c:v>
                </c:pt>
                <c:pt idx="547">
                  <c:v>3.8</c:v>
                </c:pt>
                <c:pt idx="548">
                  <c:v>3.2</c:v>
                </c:pt>
                <c:pt idx="549">
                  <c:v>3.7</c:v>
                </c:pt>
                <c:pt idx="550">
                  <c:v>2.7</c:v>
                </c:pt>
                <c:pt idx="551">
                  <c:v>2.9</c:v>
                </c:pt>
                <c:pt idx="552">
                  <c:v>2.8</c:v>
                </c:pt>
                <c:pt idx="553">
                  <c:v>3.1</c:v>
                </c:pt>
                <c:pt idx="554">
                  <c:v>5.0</c:v>
                </c:pt>
                <c:pt idx="555">
                  <c:v>4.5</c:v>
                </c:pt>
                <c:pt idx="556">
                  <c:v>4.5</c:v>
                </c:pt>
                <c:pt idx="557">
                  <c:v>4.1</c:v>
                </c:pt>
                <c:pt idx="558">
                  <c:v>3.7</c:v>
                </c:pt>
                <c:pt idx="559">
                  <c:v>3.9</c:v>
                </c:pt>
                <c:pt idx="560">
                  <c:v>3.4</c:v>
                </c:pt>
                <c:pt idx="561">
                  <c:v>3.4</c:v>
                </c:pt>
                <c:pt idx="562">
                  <c:v>3.5</c:v>
                </c:pt>
                <c:pt idx="563">
                  <c:v>2.9</c:v>
                </c:pt>
                <c:pt idx="564">
                  <c:v>3.1</c:v>
                </c:pt>
                <c:pt idx="565">
                  <c:v>3.0</c:v>
                </c:pt>
                <c:pt idx="566">
                  <c:v>2.8</c:v>
                </c:pt>
                <c:pt idx="567">
                  <c:v>2.9</c:v>
                </c:pt>
                <c:pt idx="568">
                  <c:v>3.1</c:v>
                </c:pt>
                <c:pt idx="569">
                  <c:v>4.0</c:v>
                </c:pt>
                <c:pt idx="570">
                  <c:v>3.6</c:v>
                </c:pt>
                <c:pt idx="571">
                  <c:v>3.8</c:v>
                </c:pt>
                <c:pt idx="572">
                  <c:v>3.2</c:v>
                </c:pt>
                <c:pt idx="573">
                  <c:v>2.8</c:v>
                </c:pt>
                <c:pt idx="574">
                  <c:v>2.6</c:v>
                </c:pt>
                <c:pt idx="575">
                  <c:v>2.3</c:v>
                </c:pt>
                <c:pt idx="576">
                  <c:v>2.0</c:v>
                </c:pt>
                <c:pt idx="577">
                  <c:v>1.5</c:v>
                </c:pt>
                <c:pt idx="578">
                  <c:v>1.4</c:v>
                </c:pt>
                <c:pt idx="579">
                  <c:v>1.1</c:v>
                </c:pt>
                <c:pt idx="580">
                  <c:v>0.7</c:v>
                </c:pt>
                <c:pt idx="581">
                  <c:v>0.5</c:v>
                </c:pt>
                <c:pt idx="582">
                  <c:v>0.2</c:v>
                </c:pt>
                <c:pt idx="583">
                  <c:v>0.8</c:v>
                </c:pt>
                <c:pt idx="584">
                  <c:v>1.5</c:v>
                </c:pt>
                <c:pt idx="585">
                  <c:v>1.8</c:v>
                </c:pt>
                <c:pt idx="586">
                  <c:v>1.8</c:v>
                </c:pt>
                <c:pt idx="587">
                  <c:v>1.8</c:v>
                </c:pt>
                <c:pt idx="588">
                  <c:v>1.8</c:v>
                </c:pt>
                <c:pt idx="589">
                  <c:v>1.7</c:v>
                </c:pt>
                <c:pt idx="590">
                  <c:v>1.1</c:v>
                </c:pt>
                <c:pt idx="591">
                  <c:v>1.3</c:v>
                </c:pt>
                <c:pt idx="592">
                  <c:v>1.1</c:v>
                </c:pt>
                <c:pt idx="593">
                  <c:v>1.2</c:v>
                </c:pt>
                <c:pt idx="594">
                  <c:v>1.5</c:v>
                </c:pt>
                <c:pt idx="595">
                  <c:v>1.5</c:v>
                </c:pt>
                <c:pt idx="596">
                  <c:v>1.4</c:v>
                </c:pt>
                <c:pt idx="597">
                  <c:v>1.1</c:v>
                </c:pt>
                <c:pt idx="598">
                  <c:v>0.8</c:v>
                </c:pt>
                <c:pt idx="599">
                  <c:v>1.0</c:v>
                </c:pt>
                <c:pt idx="600">
                  <c:v>0.8</c:v>
                </c:pt>
                <c:pt idx="601">
                  <c:v>1.2</c:v>
                </c:pt>
                <c:pt idx="602">
                  <c:v>2.2</c:v>
                </c:pt>
                <c:pt idx="603">
                  <c:v>2.3</c:v>
                </c:pt>
                <c:pt idx="604">
                  <c:v>1.6</c:v>
                </c:pt>
                <c:pt idx="605">
                  <c:v>1.5</c:v>
                </c:pt>
                <c:pt idx="606">
                  <c:v>1.6</c:v>
                </c:pt>
                <c:pt idx="607">
                  <c:v>1.9</c:v>
                </c:pt>
                <c:pt idx="608">
                  <c:v>2.7</c:v>
                </c:pt>
                <c:pt idx="609">
                  <c:v>2.6</c:v>
                </c:pt>
                <c:pt idx="610">
                  <c:v>2.7</c:v>
                </c:pt>
                <c:pt idx="611">
                  <c:v>3.2</c:v>
                </c:pt>
                <c:pt idx="612">
                  <c:v>2.4</c:v>
                </c:pt>
                <c:pt idx="613">
                  <c:v>3.3</c:v>
                </c:pt>
                <c:pt idx="614">
                  <c:v>3.1</c:v>
                </c:pt>
                <c:pt idx="615">
                  <c:v>3.3</c:v>
                </c:pt>
                <c:pt idx="616">
                  <c:v>3.4</c:v>
                </c:pt>
                <c:pt idx="617">
                  <c:v>3.3</c:v>
                </c:pt>
                <c:pt idx="618">
                  <c:v>3.3</c:v>
                </c:pt>
                <c:pt idx="619">
                  <c:v>3.2</c:v>
                </c:pt>
                <c:pt idx="620">
                  <c:v>4.2</c:v>
                </c:pt>
                <c:pt idx="621">
                  <c:v>3.4</c:v>
                </c:pt>
                <c:pt idx="622">
                  <c:v>4.6</c:v>
                </c:pt>
                <c:pt idx="623">
                  <c:v>5.3</c:v>
                </c:pt>
                <c:pt idx="624">
                  <c:v>3.7</c:v>
                </c:pt>
                <c:pt idx="625">
                  <c:v>5.0</c:v>
                </c:pt>
                <c:pt idx="626">
                  <c:v>3.8</c:v>
                </c:pt>
                <c:pt idx="627">
                  <c:v>3.3</c:v>
                </c:pt>
                <c:pt idx="628">
                  <c:v>4.0</c:v>
                </c:pt>
                <c:pt idx="629">
                  <c:v>4.3</c:v>
                </c:pt>
                <c:pt idx="630">
                  <c:v>3.7</c:v>
                </c:pt>
                <c:pt idx="631">
                  <c:v>2.9</c:v>
                </c:pt>
                <c:pt idx="632">
                  <c:v>2.6</c:v>
                </c:pt>
                <c:pt idx="633">
                  <c:v>1.9</c:v>
                </c:pt>
                <c:pt idx="634">
                  <c:v>2.4</c:v>
                </c:pt>
                <c:pt idx="635">
                  <c:v>2.8</c:v>
                </c:pt>
                <c:pt idx="636">
                  <c:v>2.5</c:v>
                </c:pt>
                <c:pt idx="637">
                  <c:v>1.9</c:v>
                </c:pt>
                <c:pt idx="638">
                  <c:v>2.3</c:v>
                </c:pt>
                <c:pt idx="639">
                  <c:v>2.3</c:v>
                </c:pt>
                <c:pt idx="640">
                  <c:v>2.1</c:v>
                </c:pt>
                <c:pt idx="641">
                  <c:v>1.6</c:v>
                </c:pt>
                <c:pt idx="642">
                  <c:v>1.6</c:v>
                </c:pt>
                <c:pt idx="643">
                  <c:v>1.6</c:v>
                </c:pt>
                <c:pt idx="644">
                  <c:v>0.8</c:v>
                </c:pt>
                <c:pt idx="645">
                  <c:v>0.6</c:v>
                </c:pt>
                <c:pt idx="646">
                  <c:v>0.5</c:v>
                </c:pt>
                <c:pt idx="647">
                  <c:v>1.0</c:v>
                </c:pt>
                <c:pt idx="648">
                  <c:v>0.4</c:v>
                </c:pt>
                <c:pt idx="649">
                  <c:v>0.4</c:v>
                </c:pt>
                <c:pt idx="650">
                  <c:v>0.6</c:v>
                </c:pt>
                <c:pt idx="651">
                  <c:v>0.2</c:v>
                </c:pt>
                <c:pt idx="652">
                  <c:v>0.4</c:v>
                </c:pt>
                <c:pt idx="653">
                  <c:v>0.8</c:v>
                </c:pt>
                <c:pt idx="654">
                  <c:v>0.8</c:v>
                </c:pt>
                <c:pt idx="655">
                  <c:v>1.1</c:v>
                </c:pt>
                <c:pt idx="656">
                  <c:v>1.0</c:v>
                </c:pt>
                <c:pt idx="657">
                  <c:v>0.8</c:v>
                </c:pt>
                <c:pt idx="658">
                  <c:v>0.7</c:v>
                </c:pt>
                <c:pt idx="659">
                  <c:v>0.9</c:v>
                </c:pt>
                <c:pt idx="660">
                  <c:v>0.9</c:v>
                </c:pt>
                <c:pt idx="661">
                  <c:v>0.9</c:v>
                </c:pt>
                <c:pt idx="662">
                  <c:v>1.0</c:v>
                </c:pt>
                <c:pt idx="663">
                  <c:v>0.9</c:v>
                </c:pt>
                <c:pt idx="664">
                  <c:v>0.8</c:v>
                </c:pt>
                <c:pt idx="665">
                  <c:v>0.9</c:v>
                </c:pt>
                <c:pt idx="666">
                  <c:v>0.9</c:v>
                </c:pt>
                <c:pt idx="667">
                  <c:v>0.9</c:v>
                </c:pt>
                <c:pt idx="668">
                  <c:v>0.8</c:v>
                </c:pt>
                <c:pt idx="669">
                  <c:v>0.9</c:v>
                </c:pt>
                <c:pt idx="670">
                  <c:v>1.5</c:v>
                </c:pt>
                <c:pt idx="671">
                  <c:v>1.9</c:v>
                </c:pt>
                <c:pt idx="672">
                  <c:v>2.0</c:v>
                </c:pt>
                <c:pt idx="673">
                  <c:v>1.1</c:v>
                </c:pt>
                <c:pt idx="674">
                  <c:v>1.2</c:v>
                </c:pt>
                <c:pt idx="675">
                  <c:v>1.5</c:v>
                </c:pt>
                <c:pt idx="676">
                  <c:v>1.3</c:v>
                </c:pt>
                <c:pt idx="677">
                  <c:v>1.5</c:v>
                </c:pt>
                <c:pt idx="678">
                  <c:v>1.6</c:v>
                </c:pt>
                <c:pt idx="679">
                  <c:v>1.4</c:v>
                </c:pt>
                <c:pt idx="680">
                  <c:v>1.6</c:v>
                </c:pt>
                <c:pt idx="681">
                  <c:v>1.3</c:v>
                </c:pt>
                <c:pt idx="682">
                  <c:v>1.6</c:v>
                </c:pt>
                <c:pt idx="683">
                  <c:v>1.6</c:v>
                </c:pt>
                <c:pt idx="684">
                  <c:v>1.5</c:v>
                </c:pt>
                <c:pt idx="685">
                  <c:v>1.6</c:v>
                </c:pt>
                <c:pt idx="686">
                  <c:v>1.6</c:v>
                </c:pt>
                <c:pt idx="687">
                  <c:v>1.5</c:v>
                </c:pt>
                <c:pt idx="688">
                  <c:v>1.5</c:v>
                </c:pt>
                <c:pt idx="689">
                  <c:v>1.4</c:v>
                </c:pt>
                <c:pt idx="690">
                  <c:v>1.6</c:v>
                </c:pt>
                <c:pt idx="691">
                  <c:v>1.6</c:v>
                </c:pt>
                <c:pt idx="692">
                  <c:v>1.4</c:v>
                </c:pt>
                <c:pt idx="693">
                  <c:v>1.5</c:v>
                </c:pt>
                <c:pt idx="694">
                  <c:v>1.3</c:v>
                </c:pt>
                <c:pt idx="695">
                  <c:v>1.5</c:v>
                </c:pt>
                <c:pt idx="696">
                  <c:v>1.5</c:v>
                </c:pt>
                <c:pt idx="697">
                  <c:v>1.4</c:v>
                </c:pt>
                <c:pt idx="698">
                  <c:v>1.3</c:v>
                </c:pt>
                <c:pt idx="699">
                  <c:v>1.6</c:v>
                </c:pt>
                <c:pt idx="700">
                  <c:v>2.3</c:v>
                </c:pt>
                <c:pt idx="701">
                  <c:v>3.0</c:v>
                </c:pt>
                <c:pt idx="702">
                  <c:v>2.9</c:v>
                </c:pt>
                <c:pt idx="703">
                  <c:v>3.3</c:v>
                </c:pt>
                <c:pt idx="704">
                  <c:v>2.9</c:v>
                </c:pt>
                <c:pt idx="705">
                  <c:v>2.5</c:v>
                </c:pt>
                <c:pt idx="706">
                  <c:v>2.8</c:v>
                </c:pt>
                <c:pt idx="707">
                  <c:v>3.4</c:v>
                </c:pt>
                <c:pt idx="708">
                  <c:v>3.2</c:v>
                </c:pt>
                <c:pt idx="709">
                  <c:v>3.0</c:v>
                </c:pt>
                <c:pt idx="710">
                  <c:v>3.0</c:v>
                </c:pt>
                <c:pt idx="711">
                  <c:v>3.1</c:v>
                </c:pt>
                <c:pt idx="712">
                  <c:v>3.9</c:v>
                </c:pt>
                <c:pt idx="713">
                  <c:v>3.5</c:v>
                </c:pt>
                <c:pt idx="714">
                  <c:v>3.2</c:v>
                </c:pt>
                <c:pt idx="715">
                  <c:v>2.3</c:v>
                </c:pt>
                <c:pt idx="716">
                  <c:v>3.3</c:v>
                </c:pt>
                <c:pt idx="717">
                  <c:v>3.4</c:v>
                </c:pt>
                <c:pt idx="718">
                  <c:v>2.9</c:v>
                </c:pt>
                <c:pt idx="719">
                  <c:v>3.4</c:v>
                </c:pt>
                <c:pt idx="720">
                  <c:v>3.7</c:v>
                </c:pt>
                <c:pt idx="721">
                  <c:v>3.6</c:v>
                </c:pt>
                <c:pt idx="722">
                  <c:v>3.6</c:v>
                </c:pt>
                <c:pt idx="723">
                  <c:v>3.0</c:v>
                </c:pt>
                <c:pt idx="724">
                  <c:v>3.2</c:v>
                </c:pt>
                <c:pt idx="725">
                  <c:v>3.2</c:v>
                </c:pt>
                <c:pt idx="726">
                  <c:v>3.3</c:v>
                </c:pt>
                <c:pt idx="727">
                  <c:v>3.6</c:v>
                </c:pt>
                <c:pt idx="728">
                  <c:v>2.9</c:v>
                </c:pt>
                <c:pt idx="729">
                  <c:v>2.8</c:v>
                </c:pt>
                <c:pt idx="730">
                  <c:v>2.1</c:v>
                </c:pt>
                <c:pt idx="731">
                  <c:v>3.0</c:v>
                </c:pt>
                <c:pt idx="732">
                  <c:v>2.5</c:v>
                </c:pt>
                <c:pt idx="733">
                  <c:v>3.1</c:v>
                </c:pt>
                <c:pt idx="734">
                  <c:v>2.8</c:v>
                </c:pt>
                <c:pt idx="735">
                  <c:v>2.4</c:v>
                </c:pt>
                <c:pt idx="736">
                  <c:v>2.6</c:v>
                </c:pt>
                <c:pt idx="737">
                  <c:v>1.8</c:v>
                </c:pt>
                <c:pt idx="738">
                  <c:v>2.3</c:v>
                </c:pt>
                <c:pt idx="739">
                  <c:v>2.3</c:v>
                </c:pt>
                <c:pt idx="740">
                  <c:v>2.0</c:v>
                </c:pt>
                <c:pt idx="741">
                  <c:v>2.0</c:v>
                </c:pt>
                <c:pt idx="742">
                  <c:v>1.4</c:v>
                </c:pt>
                <c:pt idx="743">
                  <c:v>1.1</c:v>
                </c:pt>
                <c:pt idx="744">
                  <c:v>1.9</c:v>
                </c:pt>
                <c:pt idx="745">
                  <c:v>1.6</c:v>
                </c:pt>
                <c:pt idx="746">
                  <c:v>1.5</c:v>
                </c:pt>
                <c:pt idx="747">
                  <c:v>1.6</c:v>
                </c:pt>
                <c:pt idx="748">
                  <c:v>1.3</c:v>
                </c:pt>
                <c:pt idx="749">
                  <c:v>1.6</c:v>
                </c:pt>
                <c:pt idx="750">
                  <c:v>1.9</c:v>
                </c:pt>
                <c:pt idx="751">
                  <c:v>2.2</c:v>
                </c:pt>
                <c:pt idx="752">
                  <c:v>2.6</c:v>
                </c:pt>
                <c:pt idx="753">
                  <c:v>2.7</c:v>
                </c:pt>
                <c:pt idx="754">
                  <c:v>2.4</c:v>
                </c:pt>
                <c:pt idx="755">
                  <c:v>2.7</c:v>
                </c:pt>
                <c:pt idx="756">
                  <c:v>2.8</c:v>
                </c:pt>
                <c:pt idx="757">
                  <c:v>3.0</c:v>
                </c:pt>
                <c:pt idx="758">
                  <c:v>3.1</c:v>
                </c:pt>
                <c:pt idx="759">
                  <c:v>2.7</c:v>
                </c:pt>
                <c:pt idx="760">
                  <c:v>2.7</c:v>
                </c:pt>
                <c:pt idx="761">
                  <c:v>3.1</c:v>
                </c:pt>
                <c:pt idx="762">
                  <c:v>2.9</c:v>
                </c:pt>
                <c:pt idx="763">
                  <c:v>2.8</c:v>
                </c:pt>
                <c:pt idx="764">
                  <c:v>2.6</c:v>
                </c:pt>
                <c:pt idx="765">
                  <c:v>2.7</c:v>
                </c:pt>
                <c:pt idx="766">
                  <c:v>2.5</c:v>
                </c:pt>
                <c:pt idx="767">
                  <c:v>2.3</c:v>
                </c:pt>
                <c:pt idx="768">
                  <c:v>2.5</c:v>
                </c:pt>
                <c:pt idx="769">
                  <c:v>2.0</c:v>
                </c:pt>
                <c:pt idx="770">
                  <c:v>2.2</c:v>
                </c:pt>
                <c:pt idx="771">
                  <c:v>1.8</c:v>
                </c:pt>
                <c:pt idx="772">
                  <c:v>2.0</c:v>
                </c:pt>
                <c:pt idx="773">
                  <c:v>1.9</c:v>
                </c:pt>
                <c:pt idx="774">
                  <c:v>2.1</c:v>
                </c:pt>
                <c:pt idx="775">
                  <c:v>2.2</c:v>
                </c:pt>
                <c:pt idx="776">
                  <c:v>2.2</c:v>
                </c:pt>
                <c:pt idx="777">
                  <c:v>2.3</c:v>
                </c:pt>
                <c:pt idx="778">
                  <c:v>1.9</c:v>
                </c:pt>
                <c:pt idx="779">
                  <c:v>2.4</c:v>
                </c:pt>
                <c:pt idx="780">
                  <c:v>2.3</c:v>
                </c:pt>
                <c:pt idx="781">
                  <c:v>2.3</c:v>
                </c:pt>
                <c:pt idx="782">
                  <c:v>2.3</c:v>
                </c:pt>
                <c:pt idx="783">
                  <c:v>2.3</c:v>
                </c:pt>
                <c:pt idx="784">
                  <c:v>2.0</c:v>
                </c:pt>
                <c:pt idx="785">
                  <c:v>1.8</c:v>
                </c:pt>
                <c:pt idx="786">
                  <c:v>1.8</c:v>
                </c:pt>
                <c:pt idx="787">
                  <c:v>1.8</c:v>
                </c:pt>
                <c:pt idx="788">
                  <c:v>2.0</c:v>
                </c:pt>
                <c:pt idx="789">
                  <c:v>1.8</c:v>
                </c:pt>
                <c:pt idx="790">
                  <c:v>2.1</c:v>
                </c:pt>
                <c:pt idx="791">
                  <c:v>1.8</c:v>
                </c:pt>
                <c:pt idx="792">
                  <c:v>1.9</c:v>
                </c:pt>
                <c:pt idx="793">
                  <c:v>1.7</c:v>
                </c:pt>
                <c:pt idx="794">
                  <c:v>1.9</c:v>
                </c:pt>
                <c:pt idx="795">
                  <c:v>1.9</c:v>
                </c:pt>
                <c:pt idx="796">
                  <c:v>2.0</c:v>
                </c:pt>
                <c:pt idx="797">
                  <c:v>2.2</c:v>
                </c:pt>
                <c:pt idx="798">
                  <c:v>2.8</c:v>
                </c:pt>
                <c:pt idx="799">
                  <c:v>3.0</c:v>
                </c:pt>
                <c:pt idx="800">
                  <c:v>3.5</c:v>
                </c:pt>
                <c:pt idx="801">
                  <c:v>4.1</c:v>
                </c:pt>
                <c:pt idx="802">
                  <c:v>4.5</c:v>
                </c:pt>
                <c:pt idx="803">
                  <c:v>4.2</c:v>
                </c:pt>
                <c:pt idx="804">
                  <c:v>3.2</c:v>
                </c:pt>
                <c:pt idx="805">
                  <c:v>3.9</c:v>
                </c:pt>
                <c:pt idx="806">
                  <c:v>3.1</c:v>
                </c:pt>
                <c:pt idx="807">
                  <c:v>3.5</c:v>
                </c:pt>
                <c:pt idx="808">
                  <c:v>3.9</c:v>
                </c:pt>
                <c:pt idx="809">
                  <c:v>3.9</c:v>
                </c:pt>
                <c:pt idx="810">
                  <c:v>4.1</c:v>
                </c:pt>
                <c:pt idx="811">
                  <c:v>4.4</c:v>
                </c:pt>
                <c:pt idx="812">
                  <c:v>3.7</c:v>
                </c:pt>
                <c:pt idx="813">
                  <c:v>4.5</c:v>
                </c:pt>
                <c:pt idx="814">
                  <c:v>4.3</c:v>
                </c:pt>
                <c:pt idx="815">
                  <c:v>3.5</c:v>
                </c:pt>
                <c:pt idx="816">
                  <c:v>3.6</c:v>
                </c:pt>
                <c:pt idx="817">
                  <c:v>3.4</c:v>
                </c:pt>
                <c:pt idx="818">
                  <c:v>3.3</c:v>
                </c:pt>
                <c:pt idx="819">
                  <c:v>3.4</c:v>
                </c:pt>
                <c:pt idx="820">
                  <c:v>4.6</c:v>
                </c:pt>
                <c:pt idx="821">
                  <c:v>4.2</c:v>
                </c:pt>
                <c:pt idx="822">
                  <c:v>3.6</c:v>
                </c:pt>
                <c:pt idx="823">
                  <c:v>3.5</c:v>
                </c:pt>
                <c:pt idx="824">
                  <c:v>2.8</c:v>
                </c:pt>
                <c:pt idx="825">
                  <c:v>4.2</c:v>
                </c:pt>
                <c:pt idx="826">
                  <c:v>3.6</c:v>
                </c:pt>
                <c:pt idx="827">
                  <c:v>3.5</c:v>
                </c:pt>
                <c:pt idx="828">
                  <c:v>3.9</c:v>
                </c:pt>
                <c:pt idx="829">
                  <c:v>3.8</c:v>
                </c:pt>
                <c:pt idx="830">
                  <c:v>3.9</c:v>
                </c:pt>
                <c:pt idx="831">
                  <c:v>3.6</c:v>
                </c:pt>
                <c:pt idx="832">
                  <c:v>3.9</c:v>
                </c:pt>
                <c:pt idx="833">
                  <c:v>3.4</c:v>
                </c:pt>
                <c:pt idx="834">
                  <c:v>3.5</c:v>
                </c:pt>
                <c:pt idx="835">
                  <c:v>3.4</c:v>
                </c:pt>
                <c:pt idx="836">
                  <c:v>3.5</c:v>
                </c:pt>
                <c:pt idx="837">
                  <c:v>3.1</c:v>
                </c:pt>
                <c:pt idx="838">
                  <c:v>2.7</c:v>
                </c:pt>
                <c:pt idx="839">
                  <c:v>2.4</c:v>
                </c:pt>
                <c:pt idx="840">
                  <c:v>2.3</c:v>
                </c:pt>
                <c:pt idx="841">
                  <c:v>1.7</c:v>
                </c:pt>
                <c:pt idx="842">
                  <c:v>1.7</c:v>
                </c:pt>
                <c:pt idx="843">
                  <c:v>1.8</c:v>
                </c:pt>
                <c:pt idx="844">
                  <c:v>2.8</c:v>
                </c:pt>
                <c:pt idx="845">
                  <c:v>2.8</c:v>
                </c:pt>
                <c:pt idx="846">
                  <c:v>4.2</c:v>
                </c:pt>
                <c:pt idx="847">
                  <c:v>3.8</c:v>
                </c:pt>
                <c:pt idx="848">
                  <c:v>3.2</c:v>
                </c:pt>
                <c:pt idx="849">
                  <c:v>3.6</c:v>
                </c:pt>
                <c:pt idx="850">
                  <c:v>2.8</c:v>
                </c:pt>
                <c:pt idx="851">
                  <c:v>3.1</c:v>
                </c:pt>
                <c:pt idx="852">
                  <c:v>2.8</c:v>
                </c:pt>
                <c:pt idx="853">
                  <c:v>2.9</c:v>
                </c:pt>
                <c:pt idx="854">
                  <c:v>2.1</c:v>
                </c:pt>
                <c:pt idx="855">
                  <c:v>1.6</c:v>
                </c:pt>
                <c:pt idx="856">
                  <c:v>2.0</c:v>
                </c:pt>
                <c:pt idx="857">
                  <c:v>2.3</c:v>
                </c:pt>
                <c:pt idx="858">
                  <c:v>2.7</c:v>
                </c:pt>
                <c:pt idx="859">
                  <c:v>2.5</c:v>
                </c:pt>
                <c:pt idx="860">
                  <c:v>2.0</c:v>
                </c:pt>
                <c:pt idx="861">
                  <c:v>2.4</c:v>
                </c:pt>
                <c:pt idx="862">
                  <c:v>3.0</c:v>
                </c:pt>
                <c:pt idx="863">
                  <c:v>2.3</c:v>
                </c:pt>
                <c:pt idx="864">
                  <c:v>1.6</c:v>
                </c:pt>
                <c:pt idx="865">
                  <c:v>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4693368"/>
        <c:axId val="-2134687816"/>
      </c:lineChart>
      <c:catAx>
        <c:axId val="-2134693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Date</a:t>
                </a:r>
              </a:p>
            </c:rich>
          </c:tx>
          <c:layout/>
          <c:overlay val="0"/>
        </c:title>
        <c:numFmt formatCode="m/d/yy;@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-2134687816"/>
        <c:crosses val="autoZero"/>
        <c:auto val="1"/>
        <c:lblAlgn val="ctr"/>
        <c:lblOffset val="100"/>
        <c:tickLblSkip val="99"/>
        <c:noMultiLvlLbl val="0"/>
      </c:catAx>
      <c:valAx>
        <c:axId val="-21346878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Windspeed (m/s)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4693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41867672790901"/>
          <c:y val="0.0879730242053076"/>
          <c:w val="0.240481189851269"/>
          <c:h val="0.055660979877515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Eastern Seaboard Cumulative Rainfall </a:t>
            </a:r>
          </a:p>
          <a:p>
            <a:pPr>
              <a:defRPr/>
            </a:pPr>
            <a:r>
              <a:rPr lang="en-US" dirty="0" smtClean="0"/>
              <a:t>10/25/12-11/2/12</a:t>
            </a:r>
            <a:endParaRPr lang="en-US" dirty="0"/>
          </a:p>
        </c:rich>
      </c:tx>
      <c:layout>
        <c:manualLayout>
          <c:xMode val="edge"/>
          <c:yMode val="edge"/>
          <c:x val="0.083951334208224"/>
          <c:y val="0.033333333333333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915776938752153"/>
          <c:y val="0.182303766731654"/>
          <c:w val="0.840319508797861"/>
          <c:h val="0.67599133095915"/>
        </c:manualLayout>
      </c:layout>
      <c:lineChart>
        <c:grouping val="standard"/>
        <c:varyColors val="0"/>
        <c:ser>
          <c:idx val="1"/>
          <c:order val="0"/>
          <c:tx>
            <c:strRef>
              <c:f>Rainfall!$C$1</c:f>
              <c:strCache>
                <c:ptCount val="1"/>
                <c:pt idx="0">
                  <c:v>JCNERR, NJ</c:v>
                </c:pt>
              </c:strCache>
            </c:strRef>
          </c:tx>
          <c:marker>
            <c:symbol val="none"/>
          </c:marker>
          <c:cat>
            <c:numRef>
              <c:f>Rainfall!$A$2:$A$1825</c:f>
              <c:numCache>
                <c:formatCode>General</c:formatCode>
                <c:ptCount val="1824"/>
                <c:pt idx="0">
                  <c:v>41207.0</c:v>
                </c:pt>
                <c:pt idx="1">
                  <c:v>41207.01041666666</c:v>
                </c:pt>
                <c:pt idx="2">
                  <c:v>41207.02083333334</c:v>
                </c:pt>
                <c:pt idx="3">
                  <c:v>41207.03125</c:v>
                </c:pt>
                <c:pt idx="4">
                  <c:v>41207.04166666662</c:v>
                </c:pt>
                <c:pt idx="5">
                  <c:v>41207.05208333334</c:v>
                </c:pt>
                <c:pt idx="6">
                  <c:v>41207.0625</c:v>
                </c:pt>
                <c:pt idx="7">
                  <c:v>41207.07291666666</c:v>
                </c:pt>
                <c:pt idx="8">
                  <c:v>41207.08333333334</c:v>
                </c:pt>
                <c:pt idx="9">
                  <c:v>41207.09374999999</c:v>
                </c:pt>
                <c:pt idx="10">
                  <c:v>41207.10416666662</c:v>
                </c:pt>
                <c:pt idx="11">
                  <c:v>41207.11458333334</c:v>
                </c:pt>
                <c:pt idx="12">
                  <c:v>41207.125</c:v>
                </c:pt>
                <c:pt idx="13">
                  <c:v>41207.13541666662</c:v>
                </c:pt>
                <c:pt idx="14">
                  <c:v>41207.14583333334</c:v>
                </c:pt>
                <c:pt idx="15">
                  <c:v>41207.15625000002</c:v>
                </c:pt>
                <c:pt idx="16">
                  <c:v>41207.16666666662</c:v>
                </c:pt>
                <c:pt idx="17">
                  <c:v>41207.1770833333</c:v>
                </c:pt>
                <c:pt idx="18">
                  <c:v>41207.1875</c:v>
                </c:pt>
                <c:pt idx="19">
                  <c:v>41207.19791666662</c:v>
                </c:pt>
                <c:pt idx="20">
                  <c:v>41207.20833333334</c:v>
                </c:pt>
                <c:pt idx="21">
                  <c:v>41207.21875</c:v>
                </c:pt>
                <c:pt idx="22">
                  <c:v>41207.22916666659</c:v>
                </c:pt>
                <c:pt idx="23">
                  <c:v>41207.2395833333</c:v>
                </c:pt>
                <c:pt idx="24">
                  <c:v>41207.25</c:v>
                </c:pt>
                <c:pt idx="25">
                  <c:v>41207.26041666662</c:v>
                </c:pt>
                <c:pt idx="26">
                  <c:v>41207.27083333334</c:v>
                </c:pt>
                <c:pt idx="27">
                  <c:v>41207.28125</c:v>
                </c:pt>
                <c:pt idx="28">
                  <c:v>41207.29166666659</c:v>
                </c:pt>
                <c:pt idx="29">
                  <c:v>41207.30208333334</c:v>
                </c:pt>
                <c:pt idx="30">
                  <c:v>41207.31250000002</c:v>
                </c:pt>
                <c:pt idx="31">
                  <c:v>41207.32291666666</c:v>
                </c:pt>
                <c:pt idx="32">
                  <c:v>41207.33333333334</c:v>
                </c:pt>
                <c:pt idx="33">
                  <c:v>41207.34375</c:v>
                </c:pt>
                <c:pt idx="34">
                  <c:v>41207.35416666666</c:v>
                </c:pt>
                <c:pt idx="35">
                  <c:v>41207.36458333334</c:v>
                </c:pt>
                <c:pt idx="36">
                  <c:v>41207.375</c:v>
                </c:pt>
                <c:pt idx="37">
                  <c:v>41207.38541666666</c:v>
                </c:pt>
                <c:pt idx="38">
                  <c:v>41207.39583333334</c:v>
                </c:pt>
                <c:pt idx="39">
                  <c:v>41207.40625000002</c:v>
                </c:pt>
                <c:pt idx="40">
                  <c:v>41207.41666666666</c:v>
                </c:pt>
                <c:pt idx="41">
                  <c:v>41207.4270833333</c:v>
                </c:pt>
                <c:pt idx="42">
                  <c:v>41207.4375</c:v>
                </c:pt>
                <c:pt idx="43">
                  <c:v>41207.44791666666</c:v>
                </c:pt>
                <c:pt idx="44">
                  <c:v>41207.45833333334</c:v>
                </c:pt>
                <c:pt idx="45">
                  <c:v>41207.46875</c:v>
                </c:pt>
                <c:pt idx="46">
                  <c:v>41207.47916666662</c:v>
                </c:pt>
                <c:pt idx="47">
                  <c:v>41207.48958333334</c:v>
                </c:pt>
                <c:pt idx="48">
                  <c:v>41207.5</c:v>
                </c:pt>
                <c:pt idx="49">
                  <c:v>41207.51041666666</c:v>
                </c:pt>
                <c:pt idx="50">
                  <c:v>41207.52083333334</c:v>
                </c:pt>
                <c:pt idx="51">
                  <c:v>41207.53125</c:v>
                </c:pt>
                <c:pt idx="52">
                  <c:v>41207.54166666662</c:v>
                </c:pt>
                <c:pt idx="53">
                  <c:v>41207.55208333334</c:v>
                </c:pt>
                <c:pt idx="54">
                  <c:v>41207.5625</c:v>
                </c:pt>
                <c:pt idx="55">
                  <c:v>41207.57291666666</c:v>
                </c:pt>
                <c:pt idx="56">
                  <c:v>41207.58333333334</c:v>
                </c:pt>
                <c:pt idx="57">
                  <c:v>41207.59374999999</c:v>
                </c:pt>
                <c:pt idx="58">
                  <c:v>41207.60416666662</c:v>
                </c:pt>
                <c:pt idx="59">
                  <c:v>41207.61458333334</c:v>
                </c:pt>
                <c:pt idx="60">
                  <c:v>41207.625</c:v>
                </c:pt>
                <c:pt idx="61">
                  <c:v>41207.63541666662</c:v>
                </c:pt>
                <c:pt idx="62">
                  <c:v>41207.64583333334</c:v>
                </c:pt>
                <c:pt idx="63">
                  <c:v>41207.65625000002</c:v>
                </c:pt>
                <c:pt idx="64">
                  <c:v>41207.66666666662</c:v>
                </c:pt>
                <c:pt idx="65">
                  <c:v>41207.6770833333</c:v>
                </c:pt>
                <c:pt idx="66">
                  <c:v>41207.6875</c:v>
                </c:pt>
                <c:pt idx="67">
                  <c:v>41207.69791666662</c:v>
                </c:pt>
                <c:pt idx="68">
                  <c:v>41207.70833333334</c:v>
                </c:pt>
                <c:pt idx="69">
                  <c:v>41207.71875</c:v>
                </c:pt>
                <c:pt idx="70">
                  <c:v>41207.72916666659</c:v>
                </c:pt>
                <c:pt idx="71">
                  <c:v>41207.7395833333</c:v>
                </c:pt>
                <c:pt idx="72">
                  <c:v>41207.75</c:v>
                </c:pt>
                <c:pt idx="73">
                  <c:v>41207.76041666662</c:v>
                </c:pt>
                <c:pt idx="74">
                  <c:v>41207.77083333334</c:v>
                </c:pt>
                <c:pt idx="75">
                  <c:v>41207.78125</c:v>
                </c:pt>
                <c:pt idx="76">
                  <c:v>41207.79166666659</c:v>
                </c:pt>
                <c:pt idx="77">
                  <c:v>41207.80208333334</c:v>
                </c:pt>
                <c:pt idx="78">
                  <c:v>41207.81250000002</c:v>
                </c:pt>
                <c:pt idx="79">
                  <c:v>41207.82291666666</c:v>
                </c:pt>
                <c:pt idx="80">
                  <c:v>41207.83333333334</c:v>
                </c:pt>
                <c:pt idx="81">
                  <c:v>41207.84375</c:v>
                </c:pt>
                <c:pt idx="82">
                  <c:v>41207.85416666666</c:v>
                </c:pt>
                <c:pt idx="83">
                  <c:v>41207.86458333334</c:v>
                </c:pt>
                <c:pt idx="84">
                  <c:v>41207.875</c:v>
                </c:pt>
                <c:pt idx="85">
                  <c:v>41207.88541666666</c:v>
                </c:pt>
                <c:pt idx="86">
                  <c:v>41207.89583333334</c:v>
                </c:pt>
                <c:pt idx="87">
                  <c:v>41207.90625000002</c:v>
                </c:pt>
                <c:pt idx="88">
                  <c:v>41207.91666666666</c:v>
                </c:pt>
                <c:pt idx="89">
                  <c:v>41207.9270833333</c:v>
                </c:pt>
                <c:pt idx="90">
                  <c:v>41207.9375</c:v>
                </c:pt>
                <c:pt idx="91">
                  <c:v>41207.94791666666</c:v>
                </c:pt>
                <c:pt idx="92">
                  <c:v>41207.95833333334</c:v>
                </c:pt>
                <c:pt idx="93">
                  <c:v>41207.96875</c:v>
                </c:pt>
                <c:pt idx="94">
                  <c:v>41207.97916666662</c:v>
                </c:pt>
                <c:pt idx="95">
                  <c:v>41207.98958333334</c:v>
                </c:pt>
                <c:pt idx="96">
                  <c:v>41208.0</c:v>
                </c:pt>
                <c:pt idx="97">
                  <c:v>41208.01041666666</c:v>
                </c:pt>
                <c:pt idx="98">
                  <c:v>41208.02083333334</c:v>
                </c:pt>
                <c:pt idx="99">
                  <c:v>41208.03125</c:v>
                </c:pt>
                <c:pt idx="100">
                  <c:v>41208.04166666662</c:v>
                </c:pt>
                <c:pt idx="101">
                  <c:v>41208.05208333334</c:v>
                </c:pt>
                <c:pt idx="102">
                  <c:v>41208.0625</c:v>
                </c:pt>
                <c:pt idx="103">
                  <c:v>41208.07291666666</c:v>
                </c:pt>
                <c:pt idx="104">
                  <c:v>41208.08333333334</c:v>
                </c:pt>
                <c:pt idx="105">
                  <c:v>41208.09374999999</c:v>
                </c:pt>
                <c:pt idx="106">
                  <c:v>41208.10416666662</c:v>
                </c:pt>
                <c:pt idx="107">
                  <c:v>41208.11458333334</c:v>
                </c:pt>
                <c:pt idx="108">
                  <c:v>41208.125</c:v>
                </c:pt>
                <c:pt idx="109">
                  <c:v>41208.13541666662</c:v>
                </c:pt>
                <c:pt idx="110">
                  <c:v>41208.14583333334</c:v>
                </c:pt>
                <c:pt idx="111">
                  <c:v>41208.15625000002</c:v>
                </c:pt>
                <c:pt idx="112">
                  <c:v>41208.16666666662</c:v>
                </c:pt>
                <c:pt idx="113">
                  <c:v>41208.1770833333</c:v>
                </c:pt>
                <c:pt idx="114">
                  <c:v>41208.1875</c:v>
                </c:pt>
                <c:pt idx="115">
                  <c:v>41208.19791666662</c:v>
                </c:pt>
                <c:pt idx="116">
                  <c:v>41208.20833333334</c:v>
                </c:pt>
                <c:pt idx="117">
                  <c:v>41208.21875</c:v>
                </c:pt>
                <c:pt idx="118">
                  <c:v>41208.22916666659</c:v>
                </c:pt>
                <c:pt idx="119">
                  <c:v>41208.2395833333</c:v>
                </c:pt>
                <c:pt idx="120">
                  <c:v>41208.25</c:v>
                </c:pt>
                <c:pt idx="121">
                  <c:v>41208.26041666662</c:v>
                </c:pt>
                <c:pt idx="122">
                  <c:v>41208.27083333334</c:v>
                </c:pt>
                <c:pt idx="123">
                  <c:v>41208.28125</c:v>
                </c:pt>
                <c:pt idx="124">
                  <c:v>41208.29166666659</c:v>
                </c:pt>
                <c:pt idx="125">
                  <c:v>41208.30208333334</c:v>
                </c:pt>
                <c:pt idx="126">
                  <c:v>41208.31250000002</c:v>
                </c:pt>
                <c:pt idx="127">
                  <c:v>41208.32291666666</c:v>
                </c:pt>
                <c:pt idx="128">
                  <c:v>41208.33333333334</c:v>
                </c:pt>
                <c:pt idx="129">
                  <c:v>41208.34375</c:v>
                </c:pt>
                <c:pt idx="130">
                  <c:v>41208.35416666666</c:v>
                </c:pt>
                <c:pt idx="131">
                  <c:v>41208.36458333334</c:v>
                </c:pt>
                <c:pt idx="132">
                  <c:v>41208.375</c:v>
                </c:pt>
                <c:pt idx="133">
                  <c:v>41208.38541666666</c:v>
                </c:pt>
                <c:pt idx="134">
                  <c:v>41208.39583333334</c:v>
                </c:pt>
                <c:pt idx="135">
                  <c:v>41208.40625000002</c:v>
                </c:pt>
                <c:pt idx="136">
                  <c:v>41208.41666666666</c:v>
                </c:pt>
                <c:pt idx="137">
                  <c:v>41208.4270833333</c:v>
                </c:pt>
                <c:pt idx="138">
                  <c:v>41208.4375</c:v>
                </c:pt>
                <c:pt idx="139">
                  <c:v>41208.44791666666</c:v>
                </c:pt>
                <c:pt idx="140">
                  <c:v>41208.45833333334</c:v>
                </c:pt>
                <c:pt idx="141">
                  <c:v>41208.46875</c:v>
                </c:pt>
                <c:pt idx="142">
                  <c:v>41208.47916666662</c:v>
                </c:pt>
                <c:pt idx="143">
                  <c:v>41208.48958333334</c:v>
                </c:pt>
                <c:pt idx="144">
                  <c:v>41208.5</c:v>
                </c:pt>
                <c:pt idx="145">
                  <c:v>41208.51041666666</c:v>
                </c:pt>
                <c:pt idx="146">
                  <c:v>41208.52083333334</c:v>
                </c:pt>
                <c:pt idx="147">
                  <c:v>41208.53125</c:v>
                </c:pt>
                <c:pt idx="148">
                  <c:v>41208.54166666662</c:v>
                </c:pt>
                <c:pt idx="149">
                  <c:v>41208.55208333334</c:v>
                </c:pt>
                <c:pt idx="150">
                  <c:v>41208.5625</c:v>
                </c:pt>
                <c:pt idx="151">
                  <c:v>41208.57291666666</c:v>
                </c:pt>
                <c:pt idx="152">
                  <c:v>41208.58333333334</c:v>
                </c:pt>
                <c:pt idx="153">
                  <c:v>41208.59374999999</c:v>
                </c:pt>
                <c:pt idx="154">
                  <c:v>41208.60416666662</c:v>
                </c:pt>
                <c:pt idx="155">
                  <c:v>41208.61458333334</c:v>
                </c:pt>
                <c:pt idx="156">
                  <c:v>41208.625</c:v>
                </c:pt>
                <c:pt idx="157">
                  <c:v>41208.63541666662</c:v>
                </c:pt>
                <c:pt idx="158">
                  <c:v>41208.64583333334</c:v>
                </c:pt>
                <c:pt idx="159">
                  <c:v>41208.65625000002</c:v>
                </c:pt>
                <c:pt idx="160">
                  <c:v>41208.66666666662</c:v>
                </c:pt>
                <c:pt idx="161">
                  <c:v>41208.6770833333</c:v>
                </c:pt>
                <c:pt idx="162">
                  <c:v>41208.6875</c:v>
                </c:pt>
                <c:pt idx="163">
                  <c:v>41208.69791666662</c:v>
                </c:pt>
                <c:pt idx="164">
                  <c:v>41208.70833333334</c:v>
                </c:pt>
                <c:pt idx="165">
                  <c:v>41208.71875</c:v>
                </c:pt>
                <c:pt idx="166">
                  <c:v>41208.72916666659</c:v>
                </c:pt>
                <c:pt idx="167">
                  <c:v>41208.7395833333</c:v>
                </c:pt>
                <c:pt idx="168">
                  <c:v>41208.75</c:v>
                </c:pt>
                <c:pt idx="169">
                  <c:v>41208.76041666662</c:v>
                </c:pt>
                <c:pt idx="170">
                  <c:v>41208.77083333334</c:v>
                </c:pt>
                <c:pt idx="171">
                  <c:v>41208.78125</c:v>
                </c:pt>
                <c:pt idx="172">
                  <c:v>41208.79166666659</c:v>
                </c:pt>
                <c:pt idx="173">
                  <c:v>41208.80208333334</c:v>
                </c:pt>
                <c:pt idx="174">
                  <c:v>41208.81250000002</c:v>
                </c:pt>
                <c:pt idx="175">
                  <c:v>41208.82291666666</c:v>
                </c:pt>
                <c:pt idx="176">
                  <c:v>41208.83333333334</c:v>
                </c:pt>
                <c:pt idx="177">
                  <c:v>41208.84375</c:v>
                </c:pt>
                <c:pt idx="178">
                  <c:v>41208.85416666666</c:v>
                </c:pt>
                <c:pt idx="179">
                  <c:v>41208.86458333334</c:v>
                </c:pt>
                <c:pt idx="180">
                  <c:v>41208.875</c:v>
                </c:pt>
                <c:pt idx="181">
                  <c:v>41208.88541666666</c:v>
                </c:pt>
                <c:pt idx="182">
                  <c:v>41208.89583333334</c:v>
                </c:pt>
                <c:pt idx="183">
                  <c:v>41208.90625000002</c:v>
                </c:pt>
                <c:pt idx="184">
                  <c:v>41208.91666666666</c:v>
                </c:pt>
                <c:pt idx="185">
                  <c:v>41208.9270833333</c:v>
                </c:pt>
                <c:pt idx="186">
                  <c:v>41208.9375</c:v>
                </c:pt>
                <c:pt idx="187">
                  <c:v>41208.94791666666</c:v>
                </c:pt>
                <c:pt idx="188">
                  <c:v>41208.95833333334</c:v>
                </c:pt>
                <c:pt idx="189">
                  <c:v>41208.96875</c:v>
                </c:pt>
                <c:pt idx="190">
                  <c:v>41208.97916666662</c:v>
                </c:pt>
                <c:pt idx="191">
                  <c:v>41208.98958333334</c:v>
                </c:pt>
                <c:pt idx="192">
                  <c:v>41209.0</c:v>
                </c:pt>
                <c:pt idx="193">
                  <c:v>41209.01041666666</c:v>
                </c:pt>
                <c:pt idx="194">
                  <c:v>41209.02083333334</c:v>
                </c:pt>
                <c:pt idx="195">
                  <c:v>41209.03125</c:v>
                </c:pt>
                <c:pt idx="196">
                  <c:v>41209.04166666662</c:v>
                </c:pt>
                <c:pt idx="197">
                  <c:v>41209.05208333334</c:v>
                </c:pt>
                <c:pt idx="198">
                  <c:v>41209.0625</c:v>
                </c:pt>
                <c:pt idx="199">
                  <c:v>41209.07291666666</c:v>
                </c:pt>
                <c:pt idx="200">
                  <c:v>41209.08333333334</c:v>
                </c:pt>
                <c:pt idx="201">
                  <c:v>41209.09374999999</c:v>
                </c:pt>
                <c:pt idx="202">
                  <c:v>41209.10416666662</c:v>
                </c:pt>
                <c:pt idx="203">
                  <c:v>41209.11458333334</c:v>
                </c:pt>
                <c:pt idx="204">
                  <c:v>41209.125</c:v>
                </c:pt>
                <c:pt idx="205">
                  <c:v>41209.13541666662</c:v>
                </c:pt>
                <c:pt idx="206">
                  <c:v>41209.14583333334</c:v>
                </c:pt>
                <c:pt idx="207">
                  <c:v>41209.15625000002</c:v>
                </c:pt>
                <c:pt idx="208">
                  <c:v>41209.16666666662</c:v>
                </c:pt>
                <c:pt idx="209">
                  <c:v>41209.1770833333</c:v>
                </c:pt>
                <c:pt idx="210">
                  <c:v>41209.1875</c:v>
                </c:pt>
                <c:pt idx="211">
                  <c:v>41209.19791666662</c:v>
                </c:pt>
                <c:pt idx="212">
                  <c:v>41209.20833333334</c:v>
                </c:pt>
                <c:pt idx="213">
                  <c:v>41209.21875</c:v>
                </c:pt>
                <c:pt idx="214">
                  <c:v>41209.22916666659</c:v>
                </c:pt>
                <c:pt idx="215">
                  <c:v>41209.2395833333</c:v>
                </c:pt>
                <c:pt idx="216">
                  <c:v>41209.25</c:v>
                </c:pt>
                <c:pt idx="217">
                  <c:v>41209.26041666662</c:v>
                </c:pt>
                <c:pt idx="218">
                  <c:v>41209.27083333334</c:v>
                </c:pt>
                <c:pt idx="219">
                  <c:v>41209.28125</c:v>
                </c:pt>
                <c:pt idx="220">
                  <c:v>41209.29166666659</c:v>
                </c:pt>
                <c:pt idx="221">
                  <c:v>41209.30208333334</c:v>
                </c:pt>
                <c:pt idx="222">
                  <c:v>41209.31250000002</c:v>
                </c:pt>
                <c:pt idx="223">
                  <c:v>41209.32291666666</c:v>
                </c:pt>
                <c:pt idx="224">
                  <c:v>41209.33333333334</c:v>
                </c:pt>
                <c:pt idx="225">
                  <c:v>41209.34375</c:v>
                </c:pt>
                <c:pt idx="226">
                  <c:v>41209.35416666666</c:v>
                </c:pt>
                <c:pt idx="227">
                  <c:v>41209.36458333334</c:v>
                </c:pt>
                <c:pt idx="228">
                  <c:v>41209.375</c:v>
                </c:pt>
                <c:pt idx="229">
                  <c:v>41209.38541666666</c:v>
                </c:pt>
                <c:pt idx="230">
                  <c:v>41209.39583333334</c:v>
                </c:pt>
                <c:pt idx="231">
                  <c:v>41209.40625000002</c:v>
                </c:pt>
                <c:pt idx="232">
                  <c:v>41209.41666666666</c:v>
                </c:pt>
                <c:pt idx="233">
                  <c:v>41209.4270833333</c:v>
                </c:pt>
                <c:pt idx="234">
                  <c:v>41209.4375</c:v>
                </c:pt>
                <c:pt idx="235">
                  <c:v>41209.44791666666</c:v>
                </c:pt>
                <c:pt idx="236">
                  <c:v>41209.45833333334</c:v>
                </c:pt>
                <c:pt idx="237">
                  <c:v>41209.46875</c:v>
                </c:pt>
                <c:pt idx="238">
                  <c:v>41209.47916666662</c:v>
                </c:pt>
                <c:pt idx="239">
                  <c:v>41209.48958333334</c:v>
                </c:pt>
                <c:pt idx="240">
                  <c:v>41209.5</c:v>
                </c:pt>
                <c:pt idx="241">
                  <c:v>41209.51041666666</c:v>
                </c:pt>
                <c:pt idx="242">
                  <c:v>41209.52083333334</c:v>
                </c:pt>
                <c:pt idx="243">
                  <c:v>41209.53125</c:v>
                </c:pt>
                <c:pt idx="244">
                  <c:v>41209.54166666662</c:v>
                </c:pt>
                <c:pt idx="245">
                  <c:v>41209.55208333334</c:v>
                </c:pt>
                <c:pt idx="246">
                  <c:v>41209.5625</c:v>
                </c:pt>
                <c:pt idx="247">
                  <c:v>41209.57291666666</c:v>
                </c:pt>
                <c:pt idx="248">
                  <c:v>41209.58333333334</c:v>
                </c:pt>
                <c:pt idx="249">
                  <c:v>41209.59374999999</c:v>
                </c:pt>
                <c:pt idx="250">
                  <c:v>41209.60416666662</c:v>
                </c:pt>
                <c:pt idx="251">
                  <c:v>41209.61458333334</c:v>
                </c:pt>
                <c:pt idx="252">
                  <c:v>41209.625</c:v>
                </c:pt>
                <c:pt idx="253">
                  <c:v>41209.63541666662</c:v>
                </c:pt>
                <c:pt idx="254">
                  <c:v>41209.64583333334</c:v>
                </c:pt>
                <c:pt idx="255">
                  <c:v>41209.65625000002</c:v>
                </c:pt>
                <c:pt idx="256">
                  <c:v>41209.66666666662</c:v>
                </c:pt>
                <c:pt idx="257">
                  <c:v>41209.6770833333</c:v>
                </c:pt>
                <c:pt idx="258">
                  <c:v>41209.6875</c:v>
                </c:pt>
                <c:pt idx="259">
                  <c:v>41209.69791666662</c:v>
                </c:pt>
                <c:pt idx="260">
                  <c:v>41209.70833333334</c:v>
                </c:pt>
                <c:pt idx="261">
                  <c:v>41209.71875</c:v>
                </c:pt>
                <c:pt idx="262">
                  <c:v>41209.72916666659</c:v>
                </c:pt>
                <c:pt idx="263">
                  <c:v>41209.7395833333</c:v>
                </c:pt>
                <c:pt idx="264">
                  <c:v>41209.75</c:v>
                </c:pt>
                <c:pt idx="265">
                  <c:v>41209.76041666662</c:v>
                </c:pt>
                <c:pt idx="266">
                  <c:v>41209.77083333334</c:v>
                </c:pt>
                <c:pt idx="267">
                  <c:v>41209.78125</c:v>
                </c:pt>
                <c:pt idx="268">
                  <c:v>41209.79166666659</c:v>
                </c:pt>
                <c:pt idx="269">
                  <c:v>41209.80208333334</c:v>
                </c:pt>
                <c:pt idx="270">
                  <c:v>41209.81250000002</c:v>
                </c:pt>
                <c:pt idx="271">
                  <c:v>41209.82291666666</c:v>
                </c:pt>
                <c:pt idx="272">
                  <c:v>41209.83333333334</c:v>
                </c:pt>
                <c:pt idx="273">
                  <c:v>41209.84375</c:v>
                </c:pt>
                <c:pt idx="274">
                  <c:v>41209.85416666666</c:v>
                </c:pt>
                <c:pt idx="275">
                  <c:v>41209.86458333334</c:v>
                </c:pt>
                <c:pt idx="276">
                  <c:v>41209.875</c:v>
                </c:pt>
                <c:pt idx="277">
                  <c:v>41209.88541666666</c:v>
                </c:pt>
                <c:pt idx="278">
                  <c:v>41209.89583333334</c:v>
                </c:pt>
                <c:pt idx="279">
                  <c:v>41209.90625000002</c:v>
                </c:pt>
                <c:pt idx="280">
                  <c:v>41209.91666666666</c:v>
                </c:pt>
                <c:pt idx="281">
                  <c:v>41209.9270833333</c:v>
                </c:pt>
                <c:pt idx="282">
                  <c:v>41209.9375</c:v>
                </c:pt>
                <c:pt idx="283">
                  <c:v>41209.94791666666</c:v>
                </c:pt>
                <c:pt idx="284">
                  <c:v>41209.95833333334</c:v>
                </c:pt>
                <c:pt idx="285">
                  <c:v>41209.96875</c:v>
                </c:pt>
                <c:pt idx="286">
                  <c:v>41209.97916666662</c:v>
                </c:pt>
                <c:pt idx="287">
                  <c:v>41209.98958333334</c:v>
                </c:pt>
                <c:pt idx="288">
                  <c:v>41210.0</c:v>
                </c:pt>
                <c:pt idx="289">
                  <c:v>41210.01041666666</c:v>
                </c:pt>
                <c:pt idx="290">
                  <c:v>41210.02083333334</c:v>
                </c:pt>
                <c:pt idx="291">
                  <c:v>41210.03125</c:v>
                </c:pt>
                <c:pt idx="292">
                  <c:v>41210.04166666662</c:v>
                </c:pt>
                <c:pt idx="293">
                  <c:v>41210.05208333334</c:v>
                </c:pt>
                <c:pt idx="294">
                  <c:v>41210.0625</c:v>
                </c:pt>
                <c:pt idx="295">
                  <c:v>41210.07291666666</c:v>
                </c:pt>
                <c:pt idx="296">
                  <c:v>41210.08333333334</c:v>
                </c:pt>
                <c:pt idx="297">
                  <c:v>41210.09374999999</c:v>
                </c:pt>
                <c:pt idx="298">
                  <c:v>41210.10416666662</c:v>
                </c:pt>
                <c:pt idx="299">
                  <c:v>41210.11458333334</c:v>
                </c:pt>
                <c:pt idx="300">
                  <c:v>41210.125</c:v>
                </c:pt>
                <c:pt idx="301">
                  <c:v>41210.13541666662</c:v>
                </c:pt>
                <c:pt idx="302">
                  <c:v>41210.14583333334</c:v>
                </c:pt>
                <c:pt idx="303">
                  <c:v>41210.15625000002</c:v>
                </c:pt>
                <c:pt idx="304">
                  <c:v>41210.16666666662</c:v>
                </c:pt>
                <c:pt idx="305">
                  <c:v>41210.1770833333</c:v>
                </c:pt>
                <c:pt idx="306">
                  <c:v>41210.1875</c:v>
                </c:pt>
                <c:pt idx="307">
                  <c:v>41210.19791666662</c:v>
                </c:pt>
                <c:pt idx="308">
                  <c:v>41210.20833333334</c:v>
                </c:pt>
                <c:pt idx="309">
                  <c:v>41210.21875</c:v>
                </c:pt>
                <c:pt idx="310">
                  <c:v>41210.22916666659</c:v>
                </c:pt>
                <c:pt idx="311">
                  <c:v>41210.2395833333</c:v>
                </c:pt>
                <c:pt idx="312">
                  <c:v>41210.25</c:v>
                </c:pt>
                <c:pt idx="313">
                  <c:v>41210.26041666662</c:v>
                </c:pt>
                <c:pt idx="314">
                  <c:v>41210.27083333334</c:v>
                </c:pt>
                <c:pt idx="315">
                  <c:v>41210.28125</c:v>
                </c:pt>
                <c:pt idx="316">
                  <c:v>41210.29166666659</c:v>
                </c:pt>
                <c:pt idx="317">
                  <c:v>41210.30208333334</c:v>
                </c:pt>
                <c:pt idx="318">
                  <c:v>41210.31250000002</c:v>
                </c:pt>
                <c:pt idx="319">
                  <c:v>41210.32291666666</c:v>
                </c:pt>
                <c:pt idx="320">
                  <c:v>41210.33333333334</c:v>
                </c:pt>
                <c:pt idx="321">
                  <c:v>41210.34375</c:v>
                </c:pt>
                <c:pt idx="322">
                  <c:v>41210.35416666666</c:v>
                </c:pt>
                <c:pt idx="323">
                  <c:v>41210.36458333334</c:v>
                </c:pt>
                <c:pt idx="324">
                  <c:v>41210.375</c:v>
                </c:pt>
                <c:pt idx="325">
                  <c:v>41210.38541666666</c:v>
                </c:pt>
                <c:pt idx="326">
                  <c:v>41210.39583333334</c:v>
                </c:pt>
                <c:pt idx="327">
                  <c:v>41210.40625000002</c:v>
                </c:pt>
                <c:pt idx="328">
                  <c:v>41210.41666666666</c:v>
                </c:pt>
                <c:pt idx="329">
                  <c:v>41210.4270833333</c:v>
                </c:pt>
                <c:pt idx="330">
                  <c:v>41210.4375</c:v>
                </c:pt>
                <c:pt idx="331">
                  <c:v>41210.44791666666</c:v>
                </c:pt>
                <c:pt idx="332">
                  <c:v>41210.45833333334</c:v>
                </c:pt>
                <c:pt idx="333">
                  <c:v>41210.46875</c:v>
                </c:pt>
                <c:pt idx="334">
                  <c:v>41210.47916666662</c:v>
                </c:pt>
                <c:pt idx="335">
                  <c:v>41210.48958333334</c:v>
                </c:pt>
                <c:pt idx="336">
                  <c:v>41210.5</c:v>
                </c:pt>
                <c:pt idx="337">
                  <c:v>41210.51041666666</c:v>
                </c:pt>
                <c:pt idx="338">
                  <c:v>41210.52083333334</c:v>
                </c:pt>
                <c:pt idx="339">
                  <c:v>41210.53125</c:v>
                </c:pt>
                <c:pt idx="340">
                  <c:v>41210.54166666662</c:v>
                </c:pt>
                <c:pt idx="341">
                  <c:v>41210.55208333334</c:v>
                </c:pt>
                <c:pt idx="342">
                  <c:v>41210.5625</c:v>
                </c:pt>
                <c:pt idx="343">
                  <c:v>41210.57291666666</c:v>
                </c:pt>
                <c:pt idx="344">
                  <c:v>41210.58333333334</c:v>
                </c:pt>
                <c:pt idx="345">
                  <c:v>41210.59374999999</c:v>
                </c:pt>
                <c:pt idx="346">
                  <c:v>41210.60416666662</c:v>
                </c:pt>
                <c:pt idx="347">
                  <c:v>41210.61458333334</c:v>
                </c:pt>
                <c:pt idx="348">
                  <c:v>41210.625</c:v>
                </c:pt>
                <c:pt idx="349">
                  <c:v>41210.63541666662</c:v>
                </c:pt>
                <c:pt idx="350">
                  <c:v>41210.64583333334</c:v>
                </c:pt>
                <c:pt idx="351">
                  <c:v>41210.65625000002</c:v>
                </c:pt>
                <c:pt idx="352">
                  <c:v>41210.66666666662</c:v>
                </c:pt>
                <c:pt idx="353">
                  <c:v>41210.6770833333</c:v>
                </c:pt>
                <c:pt idx="354">
                  <c:v>41210.6875</c:v>
                </c:pt>
                <c:pt idx="355">
                  <c:v>41210.69791666662</c:v>
                </c:pt>
                <c:pt idx="356">
                  <c:v>41210.70833333334</c:v>
                </c:pt>
                <c:pt idx="357">
                  <c:v>41210.71875</c:v>
                </c:pt>
                <c:pt idx="358">
                  <c:v>41210.72916666659</c:v>
                </c:pt>
                <c:pt idx="359">
                  <c:v>41210.7395833333</c:v>
                </c:pt>
                <c:pt idx="360">
                  <c:v>41210.75</c:v>
                </c:pt>
                <c:pt idx="361">
                  <c:v>41210.76041666662</c:v>
                </c:pt>
                <c:pt idx="362">
                  <c:v>41210.77083333334</c:v>
                </c:pt>
                <c:pt idx="363">
                  <c:v>41210.78125</c:v>
                </c:pt>
                <c:pt idx="364">
                  <c:v>41210.79166666659</c:v>
                </c:pt>
                <c:pt idx="365">
                  <c:v>41210.80208333334</c:v>
                </c:pt>
                <c:pt idx="366">
                  <c:v>41210.81250000002</c:v>
                </c:pt>
                <c:pt idx="367">
                  <c:v>41210.82291666666</c:v>
                </c:pt>
                <c:pt idx="368">
                  <c:v>41210.83333333334</c:v>
                </c:pt>
                <c:pt idx="369">
                  <c:v>41210.84375</c:v>
                </c:pt>
                <c:pt idx="370">
                  <c:v>41210.85416666666</c:v>
                </c:pt>
                <c:pt idx="371">
                  <c:v>41210.86458333334</c:v>
                </c:pt>
                <c:pt idx="372">
                  <c:v>41210.875</c:v>
                </c:pt>
                <c:pt idx="373">
                  <c:v>41210.88541666666</c:v>
                </c:pt>
                <c:pt idx="374">
                  <c:v>41210.89583333334</c:v>
                </c:pt>
                <c:pt idx="375">
                  <c:v>41210.90625000002</c:v>
                </c:pt>
                <c:pt idx="376">
                  <c:v>41210.91666666666</c:v>
                </c:pt>
                <c:pt idx="377">
                  <c:v>41210.9270833333</c:v>
                </c:pt>
                <c:pt idx="378">
                  <c:v>41210.9375</c:v>
                </c:pt>
                <c:pt idx="379">
                  <c:v>41210.94791666666</c:v>
                </c:pt>
                <c:pt idx="380">
                  <c:v>41210.95833333334</c:v>
                </c:pt>
                <c:pt idx="381">
                  <c:v>41210.96875</c:v>
                </c:pt>
                <c:pt idx="382">
                  <c:v>41210.97916666662</c:v>
                </c:pt>
                <c:pt idx="383">
                  <c:v>41210.98958333334</c:v>
                </c:pt>
                <c:pt idx="384">
                  <c:v>41211.0</c:v>
                </c:pt>
                <c:pt idx="385">
                  <c:v>41211.01041666666</c:v>
                </c:pt>
                <c:pt idx="386">
                  <c:v>41211.02083333334</c:v>
                </c:pt>
                <c:pt idx="387">
                  <c:v>41211.03125</c:v>
                </c:pt>
                <c:pt idx="388">
                  <c:v>41211.04166666662</c:v>
                </c:pt>
                <c:pt idx="389">
                  <c:v>41211.05208333334</c:v>
                </c:pt>
                <c:pt idx="390">
                  <c:v>41211.0625</c:v>
                </c:pt>
                <c:pt idx="391">
                  <c:v>41211.07291666666</c:v>
                </c:pt>
                <c:pt idx="392">
                  <c:v>41211.08333333334</c:v>
                </c:pt>
                <c:pt idx="393">
                  <c:v>41211.09374999999</c:v>
                </c:pt>
                <c:pt idx="394">
                  <c:v>41211.10416666662</c:v>
                </c:pt>
                <c:pt idx="395">
                  <c:v>41211.11458333334</c:v>
                </c:pt>
                <c:pt idx="396">
                  <c:v>41211.125</c:v>
                </c:pt>
                <c:pt idx="397">
                  <c:v>41211.13541666662</c:v>
                </c:pt>
                <c:pt idx="398">
                  <c:v>41211.14583333334</c:v>
                </c:pt>
                <c:pt idx="399">
                  <c:v>41211.15625000002</c:v>
                </c:pt>
                <c:pt idx="400">
                  <c:v>41211.16666666662</c:v>
                </c:pt>
                <c:pt idx="401">
                  <c:v>41211.1770833333</c:v>
                </c:pt>
                <c:pt idx="402">
                  <c:v>41211.1875</c:v>
                </c:pt>
                <c:pt idx="403">
                  <c:v>41211.19791666662</c:v>
                </c:pt>
                <c:pt idx="404">
                  <c:v>41211.20833333334</c:v>
                </c:pt>
                <c:pt idx="405">
                  <c:v>41211.21875</c:v>
                </c:pt>
                <c:pt idx="406">
                  <c:v>41211.22916666659</c:v>
                </c:pt>
                <c:pt idx="407">
                  <c:v>41211.2395833333</c:v>
                </c:pt>
                <c:pt idx="408">
                  <c:v>41211.25</c:v>
                </c:pt>
                <c:pt idx="409">
                  <c:v>41211.26041666662</c:v>
                </c:pt>
                <c:pt idx="410">
                  <c:v>41211.27083333334</c:v>
                </c:pt>
                <c:pt idx="411">
                  <c:v>41211.28125</c:v>
                </c:pt>
                <c:pt idx="412">
                  <c:v>41211.29166666659</c:v>
                </c:pt>
                <c:pt idx="413">
                  <c:v>41211.30208333334</c:v>
                </c:pt>
                <c:pt idx="414">
                  <c:v>41211.31250000002</c:v>
                </c:pt>
                <c:pt idx="415">
                  <c:v>41211.32291666666</c:v>
                </c:pt>
                <c:pt idx="416">
                  <c:v>41211.33333333334</c:v>
                </c:pt>
                <c:pt idx="417">
                  <c:v>41211.34375</c:v>
                </c:pt>
                <c:pt idx="418">
                  <c:v>41211.35416666666</c:v>
                </c:pt>
                <c:pt idx="419">
                  <c:v>41211.36458333334</c:v>
                </c:pt>
                <c:pt idx="420">
                  <c:v>41211.375</c:v>
                </c:pt>
                <c:pt idx="421">
                  <c:v>41211.38541666666</c:v>
                </c:pt>
                <c:pt idx="422">
                  <c:v>41211.39583333334</c:v>
                </c:pt>
                <c:pt idx="423">
                  <c:v>41211.40625000002</c:v>
                </c:pt>
                <c:pt idx="424">
                  <c:v>41211.41666666666</c:v>
                </c:pt>
                <c:pt idx="425">
                  <c:v>41211.4270833333</c:v>
                </c:pt>
                <c:pt idx="426">
                  <c:v>41211.4375</c:v>
                </c:pt>
                <c:pt idx="427">
                  <c:v>41211.44791666666</c:v>
                </c:pt>
                <c:pt idx="428">
                  <c:v>41211.45833333334</c:v>
                </c:pt>
                <c:pt idx="429">
                  <c:v>41211.46875</c:v>
                </c:pt>
                <c:pt idx="430">
                  <c:v>41211.47916666662</c:v>
                </c:pt>
                <c:pt idx="431">
                  <c:v>41211.48958333334</c:v>
                </c:pt>
                <c:pt idx="432">
                  <c:v>41211.5</c:v>
                </c:pt>
                <c:pt idx="433">
                  <c:v>41211.51041666666</c:v>
                </c:pt>
                <c:pt idx="434">
                  <c:v>41211.52083333334</c:v>
                </c:pt>
                <c:pt idx="435">
                  <c:v>41211.53125</c:v>
                </c:pt>
                <c:pt idx="436">
                  <c:v>41211.54166666662</c:v>
                </c:pt>
                <c:pt idx="437">
                  <c:v>41211.55208333334</c:v>
                </c:pt>
                <c:pt idx="438">
                  <c:v>41211.5625</c:v>
                </c:pt>
                <c:pt idx="439">
                  <c:v>41211.57291666666</c:v>
                </c:pt>
                <c:pt idx="440">
                  <c:v>41211.58333333334</c:v>
                </c:pt>
                <c:pt idx="441">
                  <c:v>41211.59374999999</c:v>
                </c:pt>
                <c:pt idx="442">
                  <c:v>41211.60416666662</c:v>
                </c:pt>
                <c:pt idx="443">
                  <c:v>41211.61458333334</c:v>
                </c:pt>
                <c:pt idx="444">
                  <c:v>41211.625</c:v>
                </c:pt>
                <c:pt idx="445">
                  <c:v>41211.63541666662</c:v>
                </c:pt>
                <c:pt idx="446">
                  <c:v>41211.64583333334</c:v>
                </c:pt>
                <c:pt idx="447">
                  <c:v>41211.65625000002</c:v>
                </c:pt>
                <c:pt idx="448">
                  <c:v>41211.66666666662</c:v>
                </c:pt>
                <c:pt idx="449">
                  <c:v>41211.6770833333</c:v>
                </c:pt>
                <c:pt idx="450">
                  <c:v>41211.6875</c:v>
                </c:pt>
                <c:pt idx="451">
                  <c:v>41211.69791666662</c:v>
                </c:pt>
                <c:pt idx="452">
                  <c:v>41211.70833333334</c:v>
                </c:pt>
                <c:pt idx="453">
                  <c:v>41211.71875</c:v>
                </c:pt>
                <c:pt idx="454">
                  <c:v>41211.72916666659</c:v>
                </c:pt>
                <c:pt idx="455">
                  <c:v>41211.7395833333</c:v>
                </c:pt>
                <c:pt idx="456">
                  <c:v>41211.75</c:v>
                </c:pt>
                <c:pt idx="457">
                  <c:v>41211.76041666662</c:v>
                </c:pt>
                <c:pt idx="458">
                  <c:v>41211.77083333334</c:v>
                </c:pt>
                <c:pt idx="459">
                  <c:v>41211.78125</c:v>
                </c:pt>
                <c:pt idx="460">
                  <c:v>41211.79166666659</c:v>
                </c:pt>
                <c:pt idx="461">
                  <c:v>41211.80208333334</c:v>
                </c:pt>
                <c:pt idx="462">
                  <c:v>41211.81250000002</c:v>
                </c:pt>
                <c:pt idx="463">
                  <c:v>41211.82291666666</c:v>
                </c:pt>
                <c:pt idx="464">
                  <c:v>41211.83333333334</c:v>
                </c:pt>
                <c:pt idx="465">
                  <c:v>41211.84375</c:v>
                </c:pt>
                <c:pt idx="466">
                  <c:v>41211.85416666666</c:v>
                </c:pt>
                <c:pt idx="467">
                  <c:v>41211.86458333334</c:v>
                </c:pt>
                <c:pt idx="468">
                  <c:v>41211.875</c:v>
                </c:pt>
                <c:pt idx="469">
                  <c:v>41211.88541666666</c:v>
                </c:pt>
                <c:pt idx="470">
                  <c:v>41211.89583333334</c:v>
                </c:pt>
                <c:pt idx="471">
                  <c:v>41211.90625000002</c:v>
                </c:pt>
                <c:pt idx="472">
                  <c:v>41211.91666666666</c:v>
                </c:pt>
                <c:pt idx="473">
                  <c:v>41211.9270833333</c:v>
                </c:pt>
                <c:pt idx="474">
                  <c:v>41211.9375</c:v>
                </c:pt>
                <c:pt idx="475">
                  <c:v>41211.94791666666</c:v>
                </c:pt>
                <c:pt idx="476">
                  <c:v>41211.95833333334</c:v>
                </c:pt>
                <c:pt idx="477">
                  <c:v>41211.96875</c:v>
                </c:pt>
                <c:pt idx="478">
                  <c:v>41211.97916666662</c:v>
                </c:pt>
                <c:pt idx="479">
                  <c:v>41211.98958333334</c:v>
                </c:pt>
                <c:pt idx="480">
                  <c:v>41212.0</c:v>
                </c:pt>
                <c:pt idx="481">
                  <c:v>41212.01041666666</c:v>
                </c:pt>
                <c:pt idx="482">
                  <c:v>41212.02083333334</c:v>
                </c:pt>
                <c:pt idx="483">
                  <c:v>41212.03125</c:v>
                </c:pt>
                <c:pt idx="484">
                  <c:v>41212.04166666662</c:v>
                </c:pt>
                <c:pt idx="485">
                  <c:v>41212.05208333334</c:v>
                </c:pt>
                <c:pt idx="486">
                  <c:v>41212.0625</c:v>
                </c:pt>
                <c:pt idx="487">
                  <c:v>41212.07291666666</c:v>
                </c:pt>
                <c:pt idx="488">
                  <c:v>41212.08333333334</c:v>
                </c:pt>
                <c:pt idx="489">
                  <c:v>41212.09374999999</c:v>
                </c:pt>
                <c:pt idx="490">
                  <c:v>41212.10416666662</c:v>
                </c:pt>
                <c:pt idx="491">
                  <c:v>41212.11458333334</c:v>
                </c:pt>
                <c:pt idx="492">
                  <c:v>41212.125</c:v>
                </c:pt>
                <c:pt idx="493">
                  <c:v>41212.13541666662</c:v>
                </c:pt>
                <c:pt idx="494">
                  <c:v>41212.14583333334</c:v>
                </c:pt>
                <c:pt idx="495">
                  <c:v>41212.15625000002</c:v>
                </c:pt>
                <c:pt idx="496">
                  <c:v>41212.16666666662</c:v>
                </c:pt>
                <c:pt idx="497">
                  <c:v>41212.1770833333</c:v>
                </c:pt>
                <c:pt idx="498">
                  <c:v>41212.1875</c:v>
                </c:pt>
                <c:pt idx="499">
                  <c:v>41212.19791666662</c:v>
                </c:pt>
                <c:pt idx="500">
                  <c:v>41212.20833333334</c:v>
                </c:pt>
                <c:pt idx="501">
                  <c:v>41212.21875</c:v>
                </c:pt>
                <c:pt idx="502">
                  <c:v>41212.22916666659</c:v>
                </c:pt>
                <c:pt idx="503">
                  <c:v>41212.2395833333</c:v>
                </c:pt>
                <c:pt idx="504">
                  <c:v>41212.25</c:v>
                </c:pt>
                <c:pt idx="505">
                  <c:v>41212.26041666662</c:v>
                </c:pt>
                <c:pt idx="506">
                  <c:v>41212.27083333334</c:v>
                </c:pt>
                <c:pt idx="507">
                  <c:v>41212.28125</c:v>
                </c:pt>
                <c:pt idx="508">
                  <c:v>41212.29166666659</c:v>
                </c:pt>
                <c:pt idx="509">
                  <c:v>41212.30208333334</c:v>
                </c:pt>
                <c:pt idx="510">
                  <c:v>41212.31250000002</c:v>
                </c:pt>
                <c:pt idx="511">
                  <c:v>41212.32291666666</c:v>
                </c:pt>
                <c:pt idx="512">
                  <c:v>41212.33333333334</c:v>
                </c:pt>
                <c:pt idx="513">
                  <c:v>41212.34375</c:v>
                </c:pt>
                <c:pt idx="514">
                  <c:v>41212.35416666666</c:v>
                </c:pt>
                <c:pt idx="515">
                  <c:v>41212.36458333334</c:v>
                </c:pt>
                <c:pt idx="516">
                  <c:v>41212.375</c:v>
                </c:pt>
                <c:pt idx="517">
                  <c:v>41212.38541666666</c:v>
                </c:pt>
                <c:pt idx="518">
                  <c:v>41212.39583333334</c:v>
                </c:pt>
                <c:pt idx="519">
                  <c:v>41212.40625000002</c:v>
                </c:pt>
                <c:pt idx="520">
                  <c:v>41212.41666666666</c:v>
                </c:pt>
                <c:pt idx="521">
                  <c:v>41212.4270833333</c:v>
                </c:pt>
                <c:pt idx="522">
                  <c:v>41212.4375</c:v>
                </c:pt>
                <c:pt idx="523">
                  <c:v>41212.44791666666</c:v>
                </c:pt>
                <c:pt idx="524">
                  <c:v>41212.45833333334</c:v>
                </c:pt>
                <c:pt idx="525">
                  <c:v>41212.46875</c:v>
                </c:pt>
                <c:pt idx="526">
                  <c:v>41212.47916666662</c:v>
                </c:pt>
                <c:pt idx="527">
                  <c:v>41212.48958333334</c:v>
                </c:pt>
                <c:pt idx="528">
                  <c:v>41212.5</c:v>
                </c:pt>
                <c:pt idx="529">
                  <c:v>41212.51041666666</c:v>
                </c:pt>
                <c:pt idx="530">
                  <c:v>41212.52083333334</c:v>
                </c:pt>
                <c:pt idx="531">
                  <c:v>41212.53125</c:v>
                </c:pt>
                <c:pt idx="532">
                  <c:v>41212.54166666662</c:v>
                </c:pt>
                <c:pt idx="533">
                  <c:v>41212.55208333334</c:v>
                </c:pt>
                <c:pt idx="534">
                  <c:v>41212.5625</c:v>
                </c:pt>
                <c:pt idx="535">
                  <c:v>41212.57291666666</c:v>
                </c:pt>
                <c:pt idx="536">
                  <c:v>41212.58333333334</c:v>
                </c:pt>
                <c:pt idx="537">
                  <c:v>41212.59374999999</c:v>
                </c:pt>
                <c:pt idx="538">
                  <c:v>41212.60416666662</c:v>
                </c:pt>
                <c:pt idx="539">
                  <c:v>41212.61458333334</c:v>
                </c:pt>
                <c:pt idx="540">
                  <c:v>41212.625</c:v>
                </c:pt>
                <c:pt idx="541">
                  <c:v>41212.63541666662</c:v>
                </c:pt>
                <c:pt idx="542">
                  <c:v>41212.64583333334</c:v>
                </c:pt>
                <c:pt idx="543">
                  <c:v>41212.65625000002</c:v>
                </c:pt>
                <c:pt idx="544">
                  <c:v>41212.66666666662</c:v>
                </c:pt>
                <c:pt idx="545">
                  <c:v>41212.6770833333</c:v>
                </c:pt>
                <c:pt idx="546">
                  <c:v>41212.6875</c:v>
                </c:pt>
                <c:pt idx="547">
                  <c:v>41212.69791666662</c:v>
                </c:pt>
                <c:pt idx="548">
                  <c:v>41212.70833333334</c:v>
                </c:pt>
                <c:pt idx="549">
                  <c:v>41212.71875</c:v>
                </c:pt>
                <c:pt idx="550">
                  <c:v>41212.72916666659</c:v>
                </c:pt>
                <c:pt idx="551">
                  <c:v>41212.7395833333</c:v>
                </c:pt>
                <c:pt idx="552">
                  <c:v>41212.75</c:v>
                </c:pt>
                <c:pt idx="553">
                  <c:v>41212.76041666662</c:v>
                </c:pt>
                <c:pt idx="554">
                  <c:v>41212.77083333334</c:v>
                </c:pt>
                <c:pt idx="555">
                  <c:v>41212.78125</c:v>
                </c:pt>
                <c:pt idx="556">
                  <c:v>41212.79166666659</c:v>
                </c:pt>
                <c:pt idx="557">
                  <c:v>41212.80208333334</c:v>
                </c:pt>
                <c:pt idx="558">
                  <c:v>41212.81250000002</c:v>
                </c:pt>
                <c:pt idx="559">
                  <c:v>41212.82291666666</c:v>
                </c:pt>
                <c:pt idx="560">
                  <c:v>41212.83333333334</c:v>
                </c:pt>
                <c:pt idx="561">
                  <c:v>41212.84375</c:v>
                </c:pt>
                <c:pt idx="562">
                  <c:v>41212.85416666666</c:v>
                </c:pt>
                <c:pt idx="563">
                  <c:v>41212.86458333334</c:v>
                </c:pt>
                <c:pt idx="564">
                  <c:v>41212.875</c:v>
                </c:pt>
                <c:pt idx="565">
                  <c:v>41212.88541666666</c:v>
                </c:pt>
                <c:pt idx="566">
                  <c:v>41212.89583333334</c:v>
                </c:pt>
                <c:pt idx="567">
                  <c:v>41212.90625000002</c:v>
                </c:pt>
                <c:pt idx="568">
                  <c:v>41212.91666666666</c:v>
                </c:pt>
                <c:pt idx="569">
                  <c:v>41212.9270833333</c:v>
                </c:pt>
                <c:pt idx="570">
                  <c:v>41212.9375</c:v>
                </c:pt>
                <c:pt idx="571">
                  <c:v>41212.94791666666</c:v>
                </c:pt>
                <c:pt idx="572">
                  <c:v>41212.95833333334</c:v>
                </c:pt>
                <c:pt idx="573">
                  <c:v>41212.96875</c:v>
                </c:pt>
                <c:pt idx="574">
                  <c:v>41212.97916666662</c:v>
                </c:pt>
                <c:pt idx="575">
                  <c:v>41212.98958333334</c:v>
                </c:pt>
                <c:pt idx="576">
                  <c:v>41213.0</c:v>
                </c:pt>
                <c:pt idx="577">
                  <c:v>41213.01041666666</c:v>
                </c:pt>
                <c:pt idx="578">
                  <c:v>41213.02083333334</c:v>
                </c:pt>
                <c:pt idx="579">
                  <c:v>41213.03125</c:v>
                </c:pt>
                <c:pt idx="580">
                  <c:v>41213.04166666662</c:v>
                </c:pt>
                <c:pt idx="581">
                  <c:v>41213.05208333334</c:v>
                </c:pt>
                <c:pt idx="582">
                  <c:v>41213.0625</c:v>
                </c:pt>
                <c:pt idx="583">
                  <c:v>41213.07291666666</c:v>
                </c:pt>
                <c:pt idx="584">
                  <c:v>41213.08333333334</c:v>
                </c:pt>
                <c:pt idx="585">
                  <c:v>41213.09374999999</c:v>
                </c:pt>
                <c:pt idx="586">
                  <c:v>41213.10416666662</c:v>
                </c:pt>
                <c:pt idx="587">
                  <c:v>41213.11458333334</c:v>
                </c:pt>
                <c:pt idx="588">
                  <c:v>41213.125</c:v>
                </c:pt>
                <c:pt idx="589">
                  <c:v>41213.13541666662</c:v>
                </c:pt>
                <c:pt idx="590">
                  <c:v>41213.14583333334</c:v>
                </c:pt>
                <c:pt idx="591">
                  <c:v>41213.15625000002</c:v>
                </c:pt>
                <c:pt idx="592">
                  <c:v>41213.16666666662</c:v>
                </c:pt>
                <c:pt idx="593">
                  <c:v>41213.1770833333</c:v>
                </c:pt>
                <c:pt idx="594">
                  <c:v>41213.1875</c:v>
                </c:pt>
                <c:pt idx="595">
                  <c:v>41213.19791666662</c:v>
                </c:pt>
                <c:pt idx="596">
                  <c:v>41213.20833333334</c:v>
                </c:pt>
                <c:pt idx="597">
                  <c:v>41213.21875</c:v>
                </c:pt>
                <c:pt idx="598">
                  <c:v>41213.22916666659</c:v>
                </c:pt>
                <c:pt idx="599">
                  <c:v>41213.2395833333</c:v>
                </c:pt>
                <c:pt idx="600">
                  <c:v>41213.25</c:v>
                </c:pt>
                <c:pt idx="601">
                  <c:v>41213.26041666662</c:v>
                </c:pt>
                <c:pt idx="602">
                  <c:v>41213.27083333334</c:v>
                </c:pt>
                <c:pt idx="603">
                  <c:v>41213.28125</c:v>
                </c:pt>
                <c:pt idx="604">
                  <c:v>41213.29166666659</c:v>
                </c:pt>
                <c:pt idx="605">
                  <c:v>41213.30208333334</c:v>
                </c:pt>
                <c:pt idx="606">
                  <c:v>41213.31250000002</c:v>
                </c:pt>
                <c:pt idx="607">
                  <c:v>41213.32291666666</c:v>
                </c:pt>
                <c:pt idx="608">
                  <c:v>41213.33333333334</c:v>
                </c:pt>
                <c:pt idx="609">
                  <c:v>41213.34375</c:v>
                </c:pt>
                <c:pt idx="610">
                  <c:v>41213.35416666666</c:v>
                </c:pt>
                <c:pt idx="611">
                  <c:v>41213.36458333334</c:v>
                </c:pt>
                <c:pt idx="612">
                  <c:v>41213.375</c:v>
                </c:pt>
                <c:pt idx="613">
                  <c:v>41213.38541666666</c:v>
                </c:pt>
                <c:pt idx="614">
                  <c:v>41213.39583333334</c:v>
                </c:pt>
                <c:pt idx="615">
                  <c:v>41213.40625000002</c:v>
                </c:pt>
                <c:pt idx="616">
                  <c:v>41213.41666666666</c:v>
                </c:pt>
                <c:pt idx="617">
                  <c:v>41213.4270833333</c:v>
                </c:pt>
                <c:pt idx="618">
                  <c:v>41213.4375</c:v>
                </c:pt>
                <c:pt idx="619">
                  <c:v>41213.44791666666</c:v>
                </c:pt>
                <c:pt idx="620">
                  <c:v>41213.45833333334</c:v>
                </c:pt>
                <c:pt idx="621">
                  <c:v>41213.46875</c:v>
                </c:pt>
                <c:pt idx="622">
                  <c:v>41213.47916666662</c:v>
                </c:pt>
                <c:pt idx="623">
                  <c:v>41213.48958333334</c:v>
                </c:pt>
                <c:pt idx="624">
                  <c:v>41213.5</c:v>
                </c:pt>
                <c:pt idx="625">
                  <c:v>41213.51041666666</c:v>
                </c:pt>
                <c:pt idx="626">
                  <c:v>41213.52083333334</c:v>
                </c:pt>
                <c:pt idx="627">
                  <c:v>41213.53125</c:v>
                </c:pt>
                <c:pt idx="628">
                  <c:v>41213.54166666662</c:v>
                </c:pt>
                <c:pt idx="629">
                  <c:v>41213.55208333334</c:v>
                </c:pt>
                <c:pt idx="630">
                  <c:v>41213.5625</c:v>
                </c:pt>
                <c:pt idx="631">
                  <c:v>41213.57291666666</c:v>
                </c:pt>
                <c:pt idx="632">
                  <c:v>41213.58333333334</c:v>
                </c:pt>
                <c:pt idx="633">
                  <c:v>41213.59374999999</c:v>
                </c:pt>
                <c:pt idx="634">
                  <c:v>41213.60416666662</c:v>
                </c:pt>
                <c:pt idx="635">
                  <c:v>41213.61458333334</c:v>
                </c:pt>
                <c:pt idx="636">
                  <c:v>41213.625</c:v>
                </c:pt>
                <c:pt idx="637">
                  <c:v>41213.63541666662</c:v>
                </c:pt>
                <c:pt idx="638">
                  <c:v>41213.64583333334</c:v>
                </c:pt>
                <c:pt idx="639">
                  <c:v>41213.65625000002</c:v>
                </c:pt>
                <c:pt idx="640">
                  <c:v>41213.66666666662</c:v>
                </c:pt>
                <c:pt idx="641">
                  <c:v>41213.6770833333</c:v>
                </c:pt>
                <c:pt idx="642">
                  <c:v>41213.6875</c:v>
                </c:pt>
                <c:pt idx="643">
                  <c:v>41213.69791666662</c:v>
                </c:pt>
                <c:pt idx="644">
                  <c:v>41213.70833333334</c:v>
                </c:pt>
                <c:pt idx="645">
                  <c:v>41213.71875</c:v>
                </c:pt>
                <c:pt idx="646">
                  <c:v>41213.72916666659</c:v>
                </c:pt>
                <c:pt idx="647">
                  <c:v>41213.7395833333</c:v>
                </c:pt>
                <c:pt idx="648">
                  <c:v>41213.75</c:v>
                </c:pt>
                <c:pt idx="649">
                  <c:v>41213.76041666662</c:v>
                </c:pt>
                <c:pt idx="650">
                  <c:v>41213.77083333334</c:v>
                </c:pt>
                <c:pt idx="651">
                  <c:v>41213.78125</c:v>
                </c:pt>
                <c:pt idx="652">
                  <c:v>41213.79166666659</c:v>
                </c:pt>
                <c:pt idx="653">
                  <c:v>41213.80208333334</c:v>
                </c:pt>
                <c:pt idx="654">
                  <c:v>41213.81250000002</c:v>
                </c:pt>
                <c:pt idx="655">
                  <c:v>41213.82291666666</c:v>
                </c:pt>
                <c:pt idx="656">
                  <c:v>41213.83333333334</c:v>
                </c:pt>
                <c:pt idx="657">
                  <c:v>41213.84375</c:v>
                </c:pt>
                <c:pt idx="658">
                  <c:v>41213.85416666666</c:v>
                </c:pt>
                <c:pt idx="659">
                  <c:v>41213.86458333334</c:v>
                </c:pt>
                <c:pt idx="660">
                  <c:v>41213.875</c:v>
                </c:pt>
                <c:pt idx="661">
                  <c:v>41213.88541666666</c:v>
                </c:pt>
                <c:pt idx="662">
                  <c:v>41213.89583333334</c:v>
                </c:pt>
                <c:pt idx="663">
                  <c:v>41213.90625000002</c:v>
                </c:pt>
                <c:pt idx="664">
                  <c:v>41213.91666666666</c:v>
                </c:pt>
                <c:pt idx="665">
                  <c:v>41213.9270833333</c:v>
                </c:pt>
                <c:pt idx="666">
                  <c:v>41213.9375</c:v>
                </c:pt>
                <c:pt idx="667">
                  <c:v>41213.94791666666</c:v>
                </c:pt>
                <c:pt idx="668">
                  <c:v>41213.95833333334</c:v>
                </c:pt>
                <c:pt idx="669">
                  <c:v>41213.96875</c:v>
                </c:pt>
                <c:pt idx="670">
                  <c:v>41213.97916666662</c:v>
                </c:pt>
                <c:pt idx="671">
                  <c:v>41213.98958333334</c:v>
                </c:pt>
                <c:pt idx="672">
                  <c:v>41214.0</c:v>
                </c:pt>
                <c:pt idx="673">
                  <c:v>41214.01041666666</c:v>
                </c:pt>
                <c:pt idx="674">
                  <c:v>41214.02083333334</c:v>
                </c:pt>
                <c:pt idx="675">
                  <c:v>41214.03125</c:v>
                </c:pt>
                <c:pt idx="676">
                  <c:v>41214.04166666662</c:v>
                </c:pt>
                <c:pt idx="677">
                  <c:v>41214.05208333334</c:v>
                </c:pt>
                <c:pt idx="678">
                  <c:v>41214.0625</c:v>
                </c:pt>
                <c:pt idx="679">
                  <c:v>41214.07291666666</c:v>
                </c:pt>
                <c:pt idx="680">
                  <c:v>41214.08333333334</c:v>
                </c:pt>
                <c:pt idx="681">
                  <c:v>41214.09374999999</c:v>
                </c:pt>
                <c:pt idx="682">
                  <c:v>41214.10416666662</c:v>
                </c:pt>
                <c:pt idx="683">
                  <c:v>41214.11458333334</c:v>
                </c:pt>
                <c:pt idx="684">
                  <c:v>41214.125</c:v>
                </c:pt>
                <c:pt idx="685">
                  <c:v>41214.13541666662</c:v>
                </c:pt>
                <c:pt idx="686">
                  <c:v>41214.14583333334</c:v>
                </c:pt>
                <c:pt idx="687">
                  <c:v>41214.15625000002</c:v>
                </c:pt>
                <c:pt idx="688">
                  <c:v>41214.16666666662</c:v>
                </c:pt>
                <c:pt idx="689">
                  <c:v>41214.1770833333</c:v>
                </c:pt>
                <c:pt idx="690">
                  <c:v>41214.1875</c:v>
                </c:pt>
                <c:pt idx="691">
                  <c:v>41214.19791666662</c:v>
                </c:pt>
                <c:pt idx="692">
                  <c:v>41214.20833333334</c:v>
                </c:pt>
                <c:pt idx="693">
                  <c:v>41214.21875</c:v>
                </c:pt>
                <c:pt idx="694">
                  <c:v>41214.22916666659</c:v>
                </c:pt>
                <c:pt idx="695">
                  <c:v>41214.2395833333</c:v>
                </c:pt>
                <c:pt idx="696">
                  <c:v>41214.25</c:v>
                </c:pt>
                <c:pt idx="697">
                  <c:v>41214.26041666662</c:v>
                </c:pt>
                <c:pt idx="698">
                  <c:v>41214.27083333334</c:v>
                </c:pt>
                <c:pt idx="699">
                  <c:v>41214.28125</c:v>
                </c:pt>
                <c:pt idx="700">
                  <c:v>41214.29166666659</c:v>
                </c:pt>
                <c:pt idx="701">
                  <c:v>41214.30208333334</c:v>
                </c:pt>
                <c:pt idx="702">
                  <c:v>41214.31250000002</c:v>
                </c:pt>
                <c:pt idx="703">
                  <c:v>41214.32291666666</c:v>
                </c:pt>
                <c:pt idx="704">
                  <c:v>41214.33333333334</c:v>
                </c:pt>
                <c:pt idx="705">
                  <c:v>41214.34375</c:v>
                </c:pt>
                <c:pt idx="706">
                  <c:v>41214.35416666666</c:v>
                </c:pt>
                <c:pt idx="707">
                  <c:v>41214.36458333334</c:v>
                </c:pt>
                <c:pt idx="708">
                  <c:v>41214.375</c:v>
                </c:pt>
                <c:pt idx="709">
                  <c:v>41214.38541666666</c:v>
                </c:pt>
                <c:pt idx="710">
                  <c:v>41214.39583333334</c:v>
                </c:pt>
                <c:pt idx="711">
                  <c:v>41214.40625000002</c:v>
                </c:pt>
                <c:pt idx="712">
                  <c:v>41214.41666666666</c:v>
                </c:pt>
                <c:pt idx="713">
                  <c:v>41214.4270833333</c:v>
                </c:pt>
                <c:pt idx="714">
                  <c:v>41214.4375</c:v>
                </c:pt>
                <c:pt idx="715">
                  <c:v>41214.44791666666</c:v>
                </c:pt>
                <c:pt idx="716">
                  <c:v>41214.45833333334</c:v>
                </c:pt>
                <c:pt idx="717">
                  <c:v>41214.46875</c:v>
                </c:pt>
                <c:pt idx="718">
                  <c:v>41214.47916666662</c:v>
                </c:pt>
                <c:pt idx="719">
                  <c:v>41214.48958333334</c:v>
                </c:pt>
                <c:pt idx="720">
                  <c:v>41214.5</c:v>
                </c:pt>
                <c:pt idx="721">
                  <c:v>41214.51041666666</c:v>
                </c:pt>
                <c:pt idx="722">
                  <c:v>41214.52083333334</c:v>
                </c:pt>
                <c:pt idx="723">
                  <c:v>41214.53125</c:v>
                </c:pt>
                <c:pt idx="724">
                  <c:v>41214.54166666662</c:v>
                </c:pt>
                <c:pt idx="725">
                  <c:v>41214.55208333334</c:v>
                </c:pt>
                <c:pt idx="726">
                  <c:v>41214.5625</c:v>
                </c:pt>
                <c:pt idx="727">
                  <c:v>41214.57291666666</c:v>
                </c:pt>
                <c:pt idx="728">
                  <c:v>41214.58333333334</c:v>
                </c:pt>
                <c:pt idx="729">
                  <c:v>41214.59374999999</c:v>
                </c:pt>
                <c:pt idx="730">
                  <c:v>41214.60416666662</c:v>
                </c:pt>
                <c:pt idx="731">
                  <c:v>41214.61458333334</c:v>
                </c:pt>
                <c:pt idx="732">
                  <c:v>41214.625</c:v>
                </c:pt>
                <c:pt idx="733">
                  <c:v>41214.63541666662</c:v>
                </c:pt>
                <c:pt idx="734">
                  <c:v>41214.64583333334</c:v>
                </c:pt>
                <c:pt idx="735">
                  <c:v>41214.65625000002</c:v>
                </c:pt>
                <c:pt idx="736">
                  <c:v>41214.66666666662</c:v>
                </c:pt>
                <c:pt idx="737">
                  <c:v>41214.6770833333</c:v>
                </c:pt>
                <c:pt idx="738">
                  <c:v>41214.6875</c:v>
                </c:pt>
                <c:pt idx="739">
                  <c:v>41214.69791666662</c:v>
                </c:pt>
                <c:pt idx="740">
                  <c:v>41214.70833333334</c:v>
                </c:pt>
                <c:pt idx="741">
                  <c:v>41214.71875</c:v>
                </c:pt>
                <c:pt idx="742">
                  <c:v>41214.72916666659</c:v>
                </c:pt>
                <c:pt idx="743">
                  <c:v>41214.7395833333</c:v>
                </c:pt>
                <c:pt idx="744">
                  <c:v>41214.75</c:v>
                </c:pt>
                <c:pt idx="745">
                  <c:v>41214.76041666662</c:v>
                </c:pt>
                <c:pt idx="746">
                  <c:v>41214.77083333334</c:v>
                </c:pt>
                <c:pt idx="747">
                  <c:v>41214.78125</c:v>
                </c:pt>
                <c:pt idx="748">
                  <c:v>41214.79166666659</c:v>
                </c:pt>
                <c:pt idx="749">
                  <c:v>41214.80208333334</c:v>
                </c:pt>
                <c:pt idx="750">
                  <c:v>41214.81250000002</c:v>
                </c:pt>
                <c:pt idx="751">
                  <c:v>41214.82291666666</c:v>
                </c:pt>
                <c:pt idx="752">
                  <c:v>41214.83333333334</c:v>
                </c:pt>
                <c:pt idx="753">
                  <c:v>41214.84375</c:v>
                </c:pt>
                <c:pt idx="754">
                  <c:v>41214.85416666666</c:v>
                </c:pt>
                <c:pt idx="755">
                  <c:v>41214.86458333334</c:v>
                </c:pt>
                <c:pt idx="756">
                  <c:v>41214.875</c:v>
                </c:pt>
                <c:pt idx="757">
                  <c:v>41214.88541666666</c:v>
                </c:pt>
                <c:pt idx="758">
                  <c:v>41214.89583333334</c:v>
                </c:pt>
                <c:pt idx="759">
                  <c:v>41214.90625000002</c:v>
                </c:pt>
                <c:pt idx="760">
                  <c:v>41214.91666666666</c:v>
                </c:pt>
                <c:pt idx="761">
                  <c:v>41214.9270833333</c:v>
                </c:pt>
                <c:pt idx="762">
                  <c:v>41214.9375</c:v>
                </c:pt>
                <c:pt idx="763">
                  <c:v>41214.94791666666</c:v>
                </c:pt>
                <c:pt idx="764">
                  <c:v>41214.95833333334</c:v>
                </c:pt>
                <c:pt idx="765">
                  <c:v>41214.96875</c:v>
                </c:pt>
                <c:pt idx="766">
                  <c:v>41214.97916666662</c:v>
                </c:pt>
                <c:pt idx="767">
                  <c:v>41214.98958333334</c:v>
                </c:pt>
                <c:pt idx="768">
                  <c:v>41215.0</c:v>
                </c:pt>
                <c:pt idx="769">
                  <c:v>41215.01041666666</c:v>
                </c:pt>
                <c:pt idx="770">
                  <c:v>41215.02083333334</c:v>
                </c:pt>
                <c:pt idx="771">
                  <c:v>41215.03125</c:v>
                </c:pt>
                <c:pt idx="772">
                  <c:v>41215.04166666662</c:v>
                </c:pt>
                <c:pt idx="773">
                  <c:v>41215.05208333334</c:v>
                </c:pt>
                <c:pt idx="774">
                  <c:v>41215.0625</c:v>
                </c:pt>
                <c:pt idx="775">
                  <c:v>41215.07291666666</c:v>
                </c:pt>
                <c:pt idx="776">
                  <c:v>41215.08333333334</c:v>
                </c:pt>
                <c:pt idx="777">
                  <c:v>41215.09374999999</c:v>
                </c:pt>
                <c:pt idx="778">
                  <c:v>41215.10416666662</c:v>
                </c:pt>
                <c:pt idx="779">
                  <c:v>41215.11458333334</c:v>
                </c:pt>
                <c:pt idx="780">
                  <c:v>41215.125</c:v>
                </c:pt>
                <c:pt idx="781">
                  <c:v>41215.13541666662</c:v>
                </c:pt>
                <c:pt idx="782">
                  <c:v>41215.14583333334</c:v>
                </c:pt>
                <c:pt idx="783">
                  <c:v>41215.15625000002</c:v>
                </c:pt>
                <c:pt idx="784">
                  <c:v>41215.16666666662</c:v>
                </c:pt>
                <c:pt idx="785">
                  <c:v>41215.1770833333</c:v>
                </c:pt>
                <c:pt idx="786">
                  <c:v>41215.1875</c:v>
                </c:pt>
                <c:pt idx="787">
                  <c:v>41215.19791666662</c:v>
                </c:pt>
                <c:pt idx="788">
                  <c:v>41215.20833333334</c:v>
                </c:pt>
                <c:pt idx="789">
                  <c:v>41215.21875</c:v>
                </c:pt>
                <c:pt idx="790">
                  <c:v>41215.22916666659</c:v>
                </c:pt>
                <c:pt idx="791">
                  <c:v>41215.2395833333</c:v>
                </c:pt>
                <c:pt idx="792">
                  <c:v>41215.25</c:v>
                </c:pt>
                <c:pt idx="793">
                  <c:v>41215.26041666662</c:v>
                </c:pt>
                <c:pt idx="794">
                  <c:v>41215.27083333334</c:v>
                </c:pt>
                <c:pt idx="795">
                  <c:v>41215.28125</c:v>
                </c:pt>
                <c:pt idx="796">
                  <c:v>41215.29166666659</c:v>
                </c:pt>
                <c:pt idx="797">
                  <c:v>41215.30208333334</c:v>
                </c:pt>
                <c:pt idx="798">
                  <c:v>41215.31250000002</c:v>
                </c:pt>
                <c:pt idx="799">
                  <c:v>41215.32291666666</c:v>
                </c:pt>
                <c:pt idx="800">
                  <c:v>41215.33333333334</c:v>
                </c:pt>
                <c:pt idx="801">
                  <c:v>41215.34375</c:v>
                </c:pt>
                <c:pt idx="802">
                  <c:v>41215.35416666666</c:v>
                </c:pt>
                <c:pt idx="803">
                  <c:v>41215.36458333334</c:v>
                </c:pt>
                <c:pt idx="804">
                  <c:v>41215.375</c:v>
                </c:pt>
                <c:pt idx="805">
                  <c:v>41215.38541666666</c:v>
                </c:pt>
                <c:pt idx="806">
                  <c:v>41215.39583333334</c:v>
                </c:pt>
                <c:pt idx="807">
                  <c:v>41215.40625000002</c:v>
                </c:pt>
                <c:pt idx="808">
                  <c:v>41215.41666666666</c:v>
                </c:pt>
                <c:pt idx="809">
                  <c:v>41215.4270833333</c:v>
                </c:pt>
                <c:pt idx="810">
                  <c:v>41215.4375</c:v>
                </c:pt>
                <c:pt idx="811">
                  <c:v>41215.44791666666</c:v>
                </c:pt>
                <c:pt idx="812">
                  <c:v>41215.45833333334</c:v>
                </c:pt>
                <c:pt idx="813">
                  <c:v>41215.46875</c:v>
                </c:pt>
                <c:pt idx="814">
                  <c:v>41215.47916666662</c:v>
                </c:pt>
                <c:pt idx="815">
                  <c:v>41215.48958333334</c:v>
                </c:pt>
                <c:pt idx="816">
                  <c:v>41215.5</c:v>
                </c:pt>
                <c:pt idx="817">
                  <c:v>41215.51041666666</c:v>
                </c:pt>
                <c:pt idx="818">
                  <c:v>41215.52083333334</c:v>
                </c:pt>
                <c:pt idx="819">
                  <c:v>41215.53125</c:v>
                </c:pt>
                <c:pt idx="820">
                  <c:v>41215.54166666662</c:v>
                </c:pt>
                <c:pt idx="821">
                  <c:v>41215.55208333334</c:v>
                </c:pt>
                <c:pt idx="822">
                  <c:v>41215.5625</c:v>
                </c:pt>
                <c:pt idx="823">
                  <c:v>41215.57291666666</c:v>
                </c:pt>
                <c:pt idx="824">
                  <c:v>41215.58333333334</c:v>
                </c:pt>
                <c:pt idx="825">
                  <c:v>41215.59374999999</c:v>
                </c:pt>
                <c:pt idx="826">
                  <c:v>41215.60416666662</c:v>
                </c:pt>
                <c:pt idx="827">
                  <c:v>41215.61458333334</c:v>
                </c:pt>
                <c:pt idx="828">
                  <c:v>41215.625</c:v>
                </c:pt>
                <c:pt idx="829">
                  <c:v>41215.63541666662</c:v>
                </c:pt>
                <c:pt idx="830">
                  <c:v>41215.64583333334</c:v>
                </c:pt>
                <c:pt idx="831">
                  <c:v>41215.65625000002</c:v>
                </c:pt>
                <c:pt idx="832">
                  <c:v>41215.66666666662</c:v>
                </c:pt>
                <c:pt idx="833">
                  <c:v>41215.6770833333</c:v>
                </c:pt>
                <c:pt idx="834">
                  <c:v>41215.6875</c:v>
                </c:pt>
                <c:pt idx="835">
                  <c:v>41215.69791666662</c:v>
                </c:pt>
                <c:pt idx="836">
                  <c:v>41215.70833333334</c:v>
                </c:pt>
                <c:pt idx="837">
                  <c:v>41215.71875</c:v>
                </c:pt>
                <c:pt idx="838">
                  <c:v>41215.72916666659</c:v>
                </c:pt>
                <c:pt idx="839">
                  <c:v>41215.7395833333</c:v>
                </c:pt>
                <c:pt idx="840">
                  <c:v>41215.75</c:v>
                </c:pt>
                <c:pt idx="841">
                  <c:v>41215.76041666662</c:v>
                </c:pt>
                <c:pt idx="842">
                  <c:v>41215.77083333334</c:v>
                </c:pt>
                <c:pt idx="843">
                  <c:v>41215.78125</c:v>
                </c:pt>
                <c:pt idx="844">
                  <c:v>41215.79166666659</c:v>
                </c:pt>
                <c:pt idx="845">
                  <c:v>41215.80208333334</c:v>
                </c:pt>
                <c:pt idx="846">
                  <c:v>41215.81250000002</c:v>
                </c:pt>
                <c:pt idx="847">
                  <c:v>41215.82291666666</c:v>
                </c:pt>
                <c:pt idx="848">
                  <c:v>41215.83333333334</c:v>
                </c:pt>
                <c:pt idx="849">
                  <c:v>41215.84375</c:v>
                </c:pt>
                <c:pt idx="850">
                  <c:v>41215.85416666666</c:v>
                </c:pt>
                <c:pt idx="851">
                  <c:v>41215.86458333334</c:v>
                </c:pt>
                <c:pt idx="852">
                  <c:v>41215.875</c:v>
                </c:pt>
                <c:pt idx="853">
                  <c:v>41215.88541666666</c:v>
                </c:pt>
                <c:pt idx="854">
                  <c:v>41215.89583333334</c:v>
                </c:pt>
                <c:pt idx="855">
                  <c:v>41215.90625000002</c:v>
                </c:pt>
                <c:pt idx="856">
                  <c:v>41215.91666666666</c:v>
                </c:pt>
                <c:pt idx="857">
                  <c:v>41215.9270833333</c:v>
                </c:pt>
                <c:pt idx="858">
                  <c:v>41215.9375</c:v>
                </c:pt>
                <c:pt idx="859">
                  <c:v>41215.94791666666</c:v>
                </c:pt>
                <c:pt idx="860">
                  <c:v>41215.95833333334</c:v>
                </c:pt>
                <c:pt idx="861">
                  <c:v>41215.96875</c:v>
                </c:pt>
                <c:pt idx="862">
                  <c:v>41215.97916666662</c:v>
                </c:pt>
                <c:pt idx="863">
                  <c:v>41215.98958333334</c:v>
                </c:pt>
                <c:pt idx="864">
                  <c:v>41216.0</c:v>
                </c:pt>
                <c:pt idx="865">
                  <c:v>41216.01041666666</c:v>
                </c:pt>
                <c:pt idx="866">
                  <c:v>41216.02083333334</c:v>
                </c:pt>
                <c:pt idx="867">
                  <c:v>41216.03125</c:v>
                </c:pt>
                <c:pt idx="868">
                  <c:v>41216.04166666662</c:v>
                </c:pt>
                <c:pt idx="869">
                  <c:v>41216.05208333334</c:v>
                </c:pt>
                <c:pt idx="870">
                  <c:v>41216.0625</c:v>
                </c:pt>
                <c:pt idx="871">
                  <c:v>41216.07291666666</c:v>
                </c:pt>
                <c:pt idx="872">
                  <c:v>41216.08333333334</c:v>
                </c:pt>
                <c:pt idx="873">
                  <c:v>41216.09374999999</c:v>
                </c:pt>
                <c:pt idx="874">
                  <c:v>41216.10416666662</c:v>
                </c:pt>
                <c:pt idx="875">
                  <c:v>41216.11458333334</c:v>
                </c:pt>
                <c:pt idx="876">
                  <c:v>41216.125</c:v>
                </c:pt>
                <c:pt idx="877">
                  <c:v>41216.13541666662</c:v>
                </c:pt>
                <c:pt idx="878">
                  <c:v>41216.14583333334</c:v>
                </c:pt>
                <c:pt idx="879">
                  <c:v>41216.15625000002</c:v>
                </c:pt>
                <c:pt idx="880">
                  <c:v>41216.16666666662</c:v>
                </c:pt>
                <c:pt idx="881">
                  <c:v>41216.1770833333</c:v>
                </c:pt>
                <c:pt idx="882">
                  <c:v>41216.1875</c:v>
                </c:pt>
                <c:pt idx="883">
                  <c:v>41216.19791666662</c:v>
                </c:pt>
                <c:pt idx="884">
                  <c:v>41216.20833333334</c:v>
                </c:pt>
                <c:pt idx="885">
                  <c:v>41216.21875</c:v>
                </c:pt>
                <c:pt idx="886">
                  <c:v>41216.22916666659</c:v>
                </c:pt>
                <c:pt idx="887">
                  <c:v>41216.2395833333</c:v>
                </c:pt>
                <c:pt idx="888">
                  <c:v>41216.25</c:v>
                </c:pt>
                <c:pt idx="889">
                  <c:v>41216.26041666662</c:v>
                </c:pt>
                <c:pt idx="890">
                  <c:v>41216.27083333334</c:v>
                </c:pt>
                <c:pt idx="891">
                  <c:v>41216.28125</c:v>
                </c:pt>
                <c:pt idx="892">
                  <c:v>41216.29166666659</c:v>
                </c:pt>
                <c:pt idx="893">
                  <c:v>41216.30208333334</c:v>
                </c:pt>
                <c:pt idx="894">
                  <c:v>41216.31250000002</c:v>
                </c:pt>
                <c:pt idx="895">
                  <c:v>41216.32291666666</c:v>
                </c:pt>
                <c:pt idx="896">
                  <c:v>41216.33333333334</c:v>
                </c:pt>
                <c:pt idx="897">
                  <c:v>41216.34375</c:v>
                </c:pt>
                <c:pt idx="898">
                  <c:v>41216.35416666666</c:v>
                </c:pt>
                <c:pt idx="899">
                  <c:v>41216.36458333334</c:v>
                </c:pt>
                <c:pt idx="900">
                  <c:v>41216.375</c:v>
                </c:pt>
                <c:pt idx="901">
                  <c:v>41216.38541666666</c:v>
                </c:pt>
                <c:pt idx="902">
                  <c:v>41216.39583333334</c:v>
                </c:pt>
                <c:pt idx="903">
                  <c:v>41216.40625000002</c:v>
                </c:pt>
                <c:pt idx="904">
                  <c:v>41216.41666666666</c:v>
                </c:pt>
                <c:pt idx="905">
                  <c:v>41216.4270833333</c:v>
                </c:pt>
                <c:pt idx="906">
                  <c:v>41216.4375</c:v>
                </c:pt>
                <c:pt idx="907">
                  <c:v>41216.44791666666</c:v>
                </c:pt>
                <c:pt idx="908">
                  <c:v>41216.45833333334</c:v>
                </c:pt>
                <c:pt idx="909">
                  <c:v>41216.46875</c:v>
                </c:pt>
                <c:pt idx="910">
                  <c:v>41216.47916666662</c:v>
                </c:pt>
                <c:pt idx="911">
                  <c:v>41216.48958333334</c:v>
                </c:pt>
                <c:pt idx="912">
                  <c:v>41216.5</c:v>
                </c:pt>
                <c:pt idx="913">
                  <c:v>41216.51041666666</c:v>
                </c:pt>
                <c:pt idx="914">
                  <c:v>41216.52083333334</c:v>
                </c:pt>
                <c:pt idx="915">
                  <c:v>41216.53125</c:v>
                </c:pt>
                <c:pt idx="916">
                  <c:v>41216.54166666662</c:v>
                </c:pt>
                <c:pt idx="917">
                  <c:v>41216.55208333334</c:v>
                </c:pt>
                <c:pt idx="918">
                  <c:v>41216.5625</c:v>
                </c:pt>
                <c:pt idx="919">
                  <c:v>41216.57291666666</c:v>
                </c:pt>
                <c:pt idx="920">
                  <c:v>41216.58333333334</c:v>
                </c:pt>
                <c:pt idx="921">
                  <c:v>41216.59374999999</c:v>
                </c:pt>
                <c:pt idx="922">
                  <c:v>41216.60416666662</c:v>
                </c:pt>
                <c:pt idx="923">
                  <c:v>41216.61458333334</c:v>
                </c:pt>
                <c:pt idx="924">
                  <c:v>41216.625</c:v>
                </c:pt>
                <c:pt idx="925">
                  <c:v>41216.63541666662</c:v>
                </c:pt>
                <c:pt idx="926">
                  <c:v>41216.64583333334</c:v>
                </c:pt>
                <c:pt idx="927">
                  <c:v>41216.65625000002</c:v>
                </c:pt>
                <c:pt idx="928">
                  <c:v>41216.66666666662</c:v>
                </c:pt>
                <c:pt idx="929">
                  <c:v>41216.6770833333</c:v>
                </c:pt>
                <c:pt idx="930">
                  <c:v>41216.6875</c:v>
                </c:pt>
                <c:pt idx="931">
                  <c:v>41216.69791666662</c:v>
                </c:pt>
                <c:pt idx="932">
                  <c:v>41216.70833333334</c:v>
                </c:pt>
                <c:pt idx="933">
                  <c:v>41216.71875</c:v>
                </c:pt>
                <c:pt idx="934">
                  <c:v>41216.72916666659</c:v>
                </c:pt>
                <c:pt idx="935">
                  <c:v>41216.7395833333</c:v>
                </c:pt>
                <c:pt idx="936">
                  <c:v>41216.75</c:v>
                </c:pt>
                <c:pt idx="937">
                  <c:v>41216.76041666662</c:v>
                </c:pt>
                <c:pt idx="938">
                  <c:v>41216.77083333334</c:v>
                </c:pt>
                <c:pt idx="939">
                  <c:v>41216.78125</c:v>
                </c:pt>
                <c:pt idx="940">
                  <c:v>41216.79166666659</c:v>
                </c:pt>
                <c:pt idx="941">
                  <c:v>41216.80208333334</c:v>
                </c:pt>
                <c:pt idx="942">
                  <c:v>41216.81250000002</c:v>
                </c:pt>
                <c:pt idx="943">
                  <c:v>41216.82291666666</c:v>
                </c:pt>
                <c:pt idx="944">
                  <c:v>41216.83333333334</c:v>
                </c:pt>
                <c:pt idx="945">
                  <c:v>41216.84375</c:v>
                </c:pt>
                <c:pt idx="946">
                  <c:v>41216.85416666666</c:v>
                </c:pt>
                <c:pt idx="947">
                  <c:v>41216.86458333334</c:v>
                </c:pt>
                <c:pt idx="948">
                  <c:v>41216.875</c:v>
                </c:pt>
                <c:pt idx="949">
                  <c:v>41216.88541666666</c:v>
                </c:pt>
                <c:pt idx="950">
                  <c:v>41216.89583333334</c:v>
                </c:pt>
                <c:pt idx="951">
                  <c:v>41216.90625000002</c:v>
                </c:pt>
                <c:pt idx="952">
                  <c:v>41216.91666666666</c:v>
                </c:pt>
                <c:pt idx="953">
                  <c:v>41216.9270833333</c:v>
                </c:pt>
                <c:pt idx="954">
                  <c:v>41216.9375</c:v>
                </c:pt>
                <c:pt idx="955">
                  <c:v>41216.94791666666</c:v>
                </c:pt>
                <c:pt idx="956">
                  <c:v>41216.95833333334</c:v>
                </c:pt>
                <c:pt idx="957">
                  <c:v>41216.96875</c:v>
                </c:pt>
                <c:pt idx="958">
                  <c:v>41216.97916666662</c:v>
                </c:pt>
                <c:pt idx="959">
                  <c:v>41216.98958333334</c:v>
                </c:pt>
                <c:pt idx="960">
                  <c:v>41217.0</c:v>
                </c:pt>
                <c:pt idx="961">
                  <c:v>41217.01041666666</c:v>
                </c:pt>
                <c:pt idx="962">
                  <c:v>41217.02083333334</c:v>
                </c:pt>
                <c:pt idx="963">
                  <c:v>41217.03125</c:v>
                </c:pt>
                <c:pt idx="964">
                  <c:v>41217.04166666662</c:v>
                </c:pt>
                <c:pt idx="965">
                  <c:v>41217.05208333334</c:v>
                </c:pt>
                <c:pt idx="966">
                  <c:v>41217.0625</c:v>
                </c:pt>
                <c:pt idx="967">
                  <c:v>41217.07291666666</c:v>
                </c:pt>
                <c:pt idx="968">
                  <c:v>41217.08333333334</c:v>
                </c:pt>
                <c:pt idx="969">
                  <c:v>41217.09374999999</c:v>
                </c:pt>
                <c:pt idx="970">
                  <c:v>41217.10416666662</c:v>
                </c:pt>
                <c:pt idx="971">
                  <c:v>41217.11458333334</c:v>
                </c:pt>
                <c:pt idx="972">
                  <c:v>41217.125</c:v>
                </c:pt>
                <c:pt idx="973">
                  <c:v>41217.13541666662</c:v>
                </c:pt>
                <c:pt idx="974">
                  <c:v>41217.14583333334</c:v>
                </c:pt>
                <c:pt idx="975">
                  <c:v>41217.15625000002</c:v>
                </c:pt>
                <c:pt idx="976">
                  <c:v>41217.16666666662</c:v>
                </c:pt>
                <c:pt idx="977">
                  <c:v>41217.1770833333</c:v>
                </c:pt>
                <c:pt idx="978">
                  <c:v>41217.1875</c:v>
                </c:pt>
                <c:pt idx="979">
                  <c:v>41217.19791666662</c:v>
                </c:pt>
                <c:pt idx="980">
                  <c:v>41217.20833333334</c:v>
                </c:pt>
                <c:pt idx="981">
                  <c:v>41217.21875</c:v>
                </c:pt>
                <c:pt idx="982">
                  <c:v>41217.22916666659</c:v>
                </c:pt>
                <c:pt idx="983">
                  <c:v>41217.2395833333</c:v>
                </c:pt>
                <c:pt idx="984">
                  <c:v>41217.25</c:v>
                </c:pt>
                <c:pt idx="985">
                  <c:v>41217.26041666662</c:v>
                </c:pt>
                <c:pt idx="986">
                  <c:v>41217.27083333334</c:v>
                </c:pt>
                <c:pt idx="987">
                  <c:v>41217.28125</c:v>
                </c:pt>
                <c:pt idx="988">
                  <c:v>41217.29166666659</c:v>
                </c:pt>
                <c:pt idx="989">
                  <c:v>41217.30208333334</c:v>
                </c:pt>
                <c:pt idx="990">
                  <c:v>41217.31250000002</c:v>
                </c:pt>
                <c:pt idx="991">
                  <c:v>41217.32291666666</c:v>
                </c:pt>
                <c:pt idx="992">
                  <c:v>41217.33333333334</c:v>
                </c:pt>
                <c:pt idx="993">
                  <c:v>41217.34375</c:v>
                </c:pt>
                <c:pt idx="994">
                  <c:v>41217.35416666666</c:v>
                </c:pt>
                <c:pt idx="995">
                  <c:v>41217.36458333334</c:v>
                </c:pt>
                <c:pt idx="996">
                  <c:v>41217.375</c:v>
                </c:pt>
                <c:pt idx="997">
                  <c:v>41217.38541666666</c:v>
                </c:pt>
                <c:pt idx="998">
                  <c:v>41217.39583333334</c:v>
                </c:pt>
                <c:pt idx="999">
                  <c:v>41217.40625000002</c:v>
                </c:pt>
                <c:pt idx="1000">
                  <c:v>41217.41666666666</c:v>
                </c:pt>
                <c:pt idx="1001">
                  <c:v>41217.4270833333</c:v>
                </c:pt>
                <c:pt idx="1002">
                  <c:v>41217.4375</c:v>
                </c:pt>
                <c:pt idx="1003">
                  <c:v>41217.44791666666</c:v>
                </c:pt>
                <c:pt idx="1004">
                  <c:v>41217.45833333334</c:v>
                </c:pt>
                <c:pt idx="1005">
                  <c:v>41217.46875</c:v>
                </c:pt>
                <c:pt idx="1006">
                  <c:v>41217.47916666662</c:v>
                </c:pt>
                <c:pt idx="1007">
                  <c:v>41217.48958333334</c:v>
                </c:pt>
                <c:pt idx="1008">
                  <c:v>41217.5</c:v>
                </c:pt>
                <c:pt idx="1009">
                  <c:v>41217.51041666666</c:v>
                </c:pt>
                <c:pt idx="1010">
                  <c:v>41217.52083333334</c:v>
                </c:pt>
                <c:pt idx="1011">
                  <c:v>41217.53125</c:v>
                </c:pt>
                <c:pt idx="1012">
                  <c:v>41217.54166666662</c:v>
                </c:pt>
                <c:pt idx="1013">
                  <c:v>41217.55208333334</c:v>
                </c:pt>
                <c:pt idx="1014">
                  <c:v>41217.5625</c:v>
                </c:pt>
                <c:pt idx="1015">
                  <c:v>41217.57291666666</c:v>
                </c:pt>
                <c:pt idx="1016">
                  <c:v>41217.58333333334</c:v>
                </c:pt>
                <c:pt idx="1017">
                  <c:v>41217.59374999999</c:v>
                </c:pt>
                <c:pt idx="1018">
                  <c:v>41217.60416666662</c:v>
                </c:pt>
                <c:pt idx="1019">
                  <c:v>41217.61458333334</c:v>
                </c:pt>
                <c:pt idx="1020">
                  <c:v>41217.625</c:v>
                </c:pt>
                <c:pt idx="1021">
                  <c:v>41217.63541666662</c:v>
                </c:pt>
                <c:pt idx="1022">
                  <c:v>41217.64583333334</c:v>
                </c:pt>
                <c:pt idx="1023">
                  <c:v>41217.65625000002</c:v>
                </c:pt>
                <c:pt idx="1024">
                  <c:v>41217.66666666662</c:v>
                </c:pt>
                <c:pt idx="1025">
                  <c:v>41217.6770833333</c:v>
                </c:pt>
                <c:pt idx="1026">
                  <c:v>41217.6875</c:v>
                </c:pt>
                <c:pt idx="1027">
                  <c:v>41217.69791666662</c:v>
                </c:pt>
                <c:pt idx="1028">
                  <c:v>41217.70833333334</c:v>
                </c:pt>
                <c:pt idx="1029">
                  <c:v>41217.71875</c:v>
                </c:pt>
                <c:pt idx="1030">
                  <c:v>41217.72916666659</c:v>
                </c:pt>
                <c:pt idx="1031">
                  <c:v>41217.7395833333</c:v>
                </c:pt>
                <c:pt idx="1032">
                  <c:v>41217.75</c:v>
                </c:pt>
                <c:pt idx="1033">
                  <c:v>41217.76041666662</c:v>
                </c:pt>
                <c:pt idx="1034">
                  <c:v>41217.77083333334</c:v>
                </c:pt>
                <c:pt idx="1035">
                  <c:v>41217.78125</c:v>
                </c:pt>
                <c:pt idx="1036">
                  <c:v>41217.79166666659</c:v>
                </c:pt>
                <c:pt idx="1037">
                  <c:v>41217.80208333334</c:v>
                </c:pt>
                <c:pt idx="1038">
                  <c:v>41217.81250000002</c:v>
                </c:pt>
                <c:pt idx="1039">
                  <c:v>41217.82291666666</c:v>
                </c:pt>
                <c:pt idx="1040">
                  <c:v>41217.83333333334</c:v>
                </c:pt>
                <c:pt idx="1041">
                  <c:v>41217.84375</c:v>
                </c:pt>
                <c:pt idx="1042">
                  <c:v>41217.85416666666</c:v>
                </c:pt>
                <c:pt idx="1043">
                  <c:v>41217.86458333334</c:v>
                </c:pt>
                <c:pt idx="1044">
                  <c:v>41217.875</c:v>
                </c:pt>
                <c:pt idx="1045">
                  <c:v>41217.88541666666</c:v>
                </c:pt>
                <c:pt idx="1046">
                  <c:v>41217.89583333334</c:v>
                </c:pt>
                <c:pt idx="1047">
                  <c:v>41217.90625000002</c:v>
                </c:pt>
                <c:pt idx="1048">
                  <c:v>41217.91666666666</c:v>
                </c:pt>
                <c:pt idx="1049">
                  <c:v>41217.9270833333</c:v>
                </c:pt>
                <c:pt idx="1050">
                  <c:v>41217.9375</c:v>
                </c:pt>
                <c:pt idx="1051">
                  <c:v>41217.94791666666</c:v>
                </c:pt>
                <c:pt idx="1052">
                  <c:v>41217.95833333334</c:v>
                </c:pt>
                <c:pt idx="1053">
                  <c:v>41217.96875</c:v>
                </c:pt>
                <c:pt idx="1054">
                  <c:v>41217.97916666662</c:v>
                </c:pt>
                <c:pt idx="1055">
                  <c:v>41217.98958333334</c:v>
                </c:pt>
                <c:pt idx="1056">
                  <c:v>41218.0</c:v>
                </c:pt>
                <c:pt idx="1057">
                  <c:v>41218.01041666666</c:v>
                </c:pt>
                <c:pt idx="1058">
                  <c:v>41218.02083333334</c:v>
                </c:pt>
                <c:pt idx="1059">
                  <c:v>41218.03125</c:v>
                </c:pt>
                <c:pt idx="1060">
                  <c:v>41218.04166666662</c:v>
                </c:pt>
                <c:pt idx="1061">
                  <c:v>41218.05208333334</c:v>
                </c:pt>
                <c:pt idx="1062">
                  <c:v>41218.0625</c:v>
                </c:pt>
                <c:pt idx="1063">
                  <c:v>41218.07291666666</c:v>
                </c:pt>
                <c:pt idx="1064">
                  <c:v>41218.08333333334</c:v>
                </c:pt>
                <c:pt idx="1065">
                  <c:v>41218.09374999999</c:v>
                </c:pt>
                <c:pt idx="1066">
                  <c:v>41218.10416666662</c:v>
                </c:pt>
                <c:pt idx="1067">
                  <c:v>41218.11458333334</c:v>
                </c:pt>
                <c:pt idx="1068">
                  <c:v>41218.125</c:v>
                </c:pt>
                <c:pt idx="1069">
                  <c:v>41218.13541666662</c:v>
                </c:pt>
                <c:pt idx="1070">
                  <c:v>41218.14583333334</c:v>
                </c:pt>
                <c:pt idx="1071">
                  <c:v>41218.15625000002</c:v>
                </c:pt>
                <c:pt idx="1072">
                  <c:v>41218.16666666662</c:v>
                </c:pt>
                <c:pt idx="1073">
                  <c:v>41218.1770833333</c:v>
                </c:pt>
                <c:pt idx="1074">
                  <c:v>41218.1875</c:v>
                </c:pt>
                <c:pt idx="1075">
                  <c:v>41218.19791666662</c:v>
                </c:pt>
                <c:pt idx="1076">
                  <c:v>41218.20833333334</c:v>
                </c:pt>
                <c:pt idx="1077">
                  <c:v>41218.21875</c:v>
                </c:pt>
                <c:pt idx="1078">
                  <c:v>41218.22916666659</c:v>
                </c:pt>
                <c:pt idx="1079">
                  <c:v>41218.2395833333</c:v>
                </c:pt>
                <c:pt idx="1080">
                  <c:v>41218.25</c:v>
                </c:pt>
                <c:pt idx="1081">
                  <c:v>41218.26041666662</c:v>
                </c:pt>
                <c:pt idx="1082">
                  <c:v>41218.27083333334</c:v>
                </c:pt>
                <c:pt idx="1083">
                  <c:v>41218.28125</c:v>
                </c:pt>
                <c:pt idx="1084">
                  <c:v>41218.29166666659</c:v>
                </c:pt>
                <c:pt idx="1085">
                  <c:v>41218.30208333334</c:v>
                </c:pt>
                <c:pt idx="1086">
                  <c:v>41218.31250000002</c:v>
                </c:pt>
                <c:pt idx="1087">
                  <c:v>41218.32291666666</c:v>
                </c:pt>
                <c:pt idx="1088">
                  <c:v>41218.33333333334</c:v>
                </c:pt>
                <c:pt idx="1089">
                  <c:v>41218.34375</c:v>
                </c:pt>
                <c:pt idx="1090">
                  <c:v>41218.35416666666</c:v>
                </c:pt>
                <c:pt idx="1091">
                  <c:v>41218.36458333334</c:v>
                </c:pt>
                <c:pt idx="1092">
                  <c:v>41218.375</c:v>
                </c:pt>
                <c:pt idx="1093">
                  <c:v>41218.38541666666</c:v>
                </c:pt>
                <c:pt idx="1094">
                  <c:v>41218.39583333334</c:v>
                </c:pt>
                <c:pt idx="1095">
                  <c:v>41218.40625000002</c:v>
                </c:pt>
                <c:pt idx="1096">
                  <c:v>41218.41666666666</c:v>
                </c:pt>
                <c:pt idx="1097">
                  <c:v>41218.4270833333</c:v>
                </c:pt>
                <c:pt idx="1098">
                  <c:v>41218.4375</c:v>
                </c:pt>
                <c:pt idx="1099">
                  <c:v>41218.44791666666</c:v>
                </c:pt>
                <c:pt idx="1100">
                  <c:v>41218.45833333334</c:v>
                </c:pt>
                <c:pt idx="1101">
                  <c:v>41218.46875</c:v>
                </c:pt>
                <c:pt idx="1102">
                  <c:v>41218.47916666662</c:v>
                </c:pt>
                <c:pt idx="1103">
                  <c:v>41218.48958333334</c:v>
                </c:pt>
                <c:pt idx="1104">
                  <c:v>41218.5</c:v>
                </c:pt>
                <c:pt idx="1105">
                  <c:v>41218.51041666666</c:v>
                </c:pt>
                <c:pt idx="1106">
                  <c:v>41218.52083333334</c:v>
                </c:pt>
                <c:pt idx="1107">
                  <c:v>41218.53125</c:v>
                </c:pt>
                <c:pt idx="1108">
                  <c:v>41218.54166666662</c:v>
                </c:pt>
                <c:pt idx="1109">
                  <c:v>41218.55208333334</c:v>
                </c:pt>
                <c:pt idx="1110">
                  <c:v>41218.5625</c:v>
                </c:pt>
                <c:pt idx="1111">
                  <c:v>41218.57291666666</c:v>
                </c:pt>
                <c:pt idx="1112">
                  <c:v>41218.58333333334</c:v>
                </c:pt>
                <c:pt idx="1113">
                  <c:v>41218.59374999999</c:v>
                </c:pt>
                <c:pt idx="1114">
                  <c:v>41218.60416666662</c:v>
                </c:pt>
                <c:pt idx="1115">
                  <c:v>41218.61458333334</c:v>
                </c:pt>
                <c:pt idx="1116">
                  <c:v>41218.625</c:v>
                </c:pt>
                <c:pt idx="1117">
                  <c:v>41218.63541666662</c:v>
                </c:pt>
                <c:pt idx="1118">
                  <c:v>41218.64583333334</c:v>
                </c:pt>
                <c:pt idx="1119">
                  <c:v>41218.65625000002</c:v>
                </c:pt>
                <c:pt idx="1120">
                  <c:v>41218.66666666662</c:v>
                </c:pt>
                <c:pt idx="1121">
                  <c:v>41218.6770833333</c:v>
                </c:pt>
                <c:pt idx="1122">
                  <c:v>41218.6875</c:v>
                </c:pt>
                <c:pt idx="1123">
                  <c:v>41218.69791666662</c:v>
                </c:pt>
                <c:pt idx="1124">
                  <c:v>41218.70833333334</c:v>
                </c:pt>
                <c:pt idx="1125">
                  <c:v>41218.71875</c:v>
                </c:pt>
                <c:pt idx="1126">
                  <c:v>41218.72916666659</c:v>
                </c:pt>
                <c:pt idx="1127">
                  <c:v>41218.7395833333</c:v>
                </c:pt>
                <c:pt idx="1128">
                  <c:v>41218.75</c:v>
                </c:pt>
                <c:pt idx="1129">
                  <c:v>41218.76041666662</c:v>
                </c:pt>
                <c:pt idx="1130">
                  <c:v>41218.77083333334</c:v>
                </c:pt>
                <c:pt idx="1131">
                  <c:v>41218.78125</c:v>
                </c:pt>
                <c:pt idx="1132">
                  <c:v>41218.79166666659</c:v>
                </c:pt>
                <c:pt idx="1133">
                  <c:v>41218.80208333334</c:v>
                </c:pt>
                <c:pt idx="1134">
                  <c:v>41218.81250000002</c:v>
                </c:pt>
                <c:pt idx="1135">
                  <c:v>41218.82291666666</c:v>
                </c:pt>
                <c:pt idx="1136">
                  <c:v>41218.83333333334</c:v>
                </c:pt>
                <c:pt idx="1137">
                  <c:v>41218.84375</c:v>
                </c:pt>
                <c:pt idx="1138">
                  <c:v>41218.85416666666</c:v>
                </c:pt>
                <c:pt idx="1139">
                  <c:v>41218.86458333334</c:v>
                </c:pt>
                <c:pt idx="1140">
                  <c:v>41218.875</c:v>
                </c:pt>
                <c:pt idx="1141">
                  <c:v>41218.88541666666</c:v>
                </c:pt>
                <c:pt idx="1142">
                  <c:v>41218.89583333334</c:v>
                </c:pt>
                <c:pt idx="1143">
                  <c:v>41218.90625000002</c:v>
                </c:pt>
                <c:pt idx="1144">
                  <c:v>41218.91666666666</c:v>
                </c:pt>
                <c:pt idx="1145">
                  <c:v>41218.9270833333</c:v>
                </c:pt>
                <c:pt idx="1146">
                  <c:v>41218.9375</c:v>
                </c:pt>
                <c:pt idx="1147">
                  <c:v>41218.94791666666</c:v>
                </c:pt>
                <c:pt idx="1148">
                  <c:v>41218.95833333334</c:v>
                </c:pt>
                <c:pt idx="1149">
                  <c:v>41218.96875</c:v>
                </c:pt>
                <c:pt idx="1150">
                  <c:v>41218.97916666662</c:v>
                </c:pt>
                <c:pt idx="1151">
                  <c:v>41218.98958333334</c:v>
                </c:pt>
                <c:pt idx="1152">
                  <c:v>41219.0</c:v>
                </c:pt>
                <c:pt idx="1153">
                  <c:v>41219.01041666666</c:v>
                </c:pt>
                <c:pt idx="1154">
                  <c:v>41219.02083333334</c:v>
                </c:pt>
                <c:pt idx="1155">
                  <c:v>41219.03125</c:v>
                </c:pt>
                <c:pt idx="1156">
                  <c:v>41219.04166666662</c:v>
                </c:pt>
                <c:pt idx="1157">
                  <c:v>41219.05208333334</c:v>
                </c:pt>
                <c:pt idx="1158">
                  <c:v>41219.0625</c:v>
                </c:pt>
                <c:pt idx="1159">
                  <c:v>41219.07291666666</c:v>
                </c:pt>
                <c:pt idx="1160">
                  <c:v>41219.08333333334</c:v>
                </c:pt>
                <c:pt idx="1161">
                  <c:v>41219.09374999999</c:v>
                </c:pt>
                <c:pt idx="1162">
                  <c:v>41219.10416666662</c:v>
                </c:pt>
                <c:pt idx="1163">
                  <c:v>41219.11458333334</c:v>
                </c:pt>
                <c:pt idx="1164">
                  <c:v>41219.125</c:v>
                </c:pt>
                <c:pt idx="1165">
                  <c:v>41219.13541666662</c:v>
                </c:pt>
                <c:pt idx="1166">
                  <c:v>41219.14583333334</c:v>
                </c:pt>
                <c:pt idx="1167">
                  <c:v>41219.15625000002</c:v>
                </c:pt>
                <c:pt idx="1168">
                  <c:v>41219.16666666662</c:v>
                </c:pt>
                <c:pt idx="1169">
                  <c:v>41219.1770833333</c:v>
                </c:pt>
                <c:pt idx="1170">
                  <c:v>41219.1875</c:v>
                </c:pt>
                <c:pt idx="1171">
                  <c:v>41219.19791666662</c:v>
                </c:pt>
                <c:pt idx="1172">
                  <c:v>41219.20833333334</c:v>
                </c:pt>
                <c:pt idx="1173">
                  <c:v>41219.21875</c:v>
                </c:pt>
                <c:pt idx="1174">
                  <c:v>41219.22916666659</c:v>
                </c:pt>
                <c:pt idx="1175">
                  <c:v>41219.2395833333</c:v>
                </c:pt>
                <c:pt idx="1176">
                  <c:v>41219.25</c:v>
                </c:pt>
                <c:pt idx="1177">
                  <c:v>41219.26041666662</c:v>
                </c:pt>
                <c:pt idx="1178">
                  <c:v>41219.27083333334</c:v>
                </c:pt>
                <c:pt idx="1179">
                  <c:v>41219.28125</c:v>
                </c:pt>
                <c:pt idx="1180">
                  <c:v>41219.29166666659</c:v>
                </c:pt>
                <c:pt idx="1181">
                  <c:v>41219.30208333334</c:v>
                </c:pt>
                <c:pt idx="1182">
                  <c:v>41219.31250000002</c:v>
                </c:pt>
                <c:pt idx="1183">
                  <c:v>41219.32291666666</c:v>
                </c:pt>
                <c:pt idx="1184">
                  <c:v>41219.33333333334</c:v>
                </c:pt>
                <c:pt idx="1185">
                  <c:v>41219.34375</c:v>
                </c:pt>
                <c:pt idx="1186">
                  <c:v>41219.35416666666</c:v>
                </c:pt>
                <c:pt idx="1187">
                  <c:v>41219.36458333334</c:v>
                </c:pt>
                <c:pt idx="1188">
                  <c:v>41219.375</c:v>
                </c:pt>
                <c:pt idx="1189">
                  <c:v>41219.38541666666</c:v>
                </c:pt>
                <c:pt idx="1190">
                  <c:v>41219.39583333334</c:v>
                </c:pt>
                <c:pt idx="1191">
                  <c:v>41219.40625000002</c:v>
                </c:pt>
                <c:pt idx="1192">
                  <c:v>41219.41666666666</c:v>
                </c:pt>
                <c:pt idx="1193">
                  <c:v>41219.4270833333</c:v>
                </c:pt>
                <c:pt idx="1194">
                  <c:v>41219.4375</c:v>
                </c:pt>
                <c:pt idx="1195">
                  <c:v>41219.44791666666</c:v>
                </c:pt>
                <c:pt idx="1196">
                  <c:v>41219.45833333334</c:v>
                </c:pt>
                <c:pt idx="1197">
                  <c:v>41219.46875</c:v>
                </c:pt>
                <c:pt idx="1198">
                  <c:v>41219.47916666662</c:v>
                </c:pt>
                <c:pt idx="1199">
                  <c:v>41219.48958333334</c:v>
                </c:pt>
                <c:pt idx="1200">
                  <c:v>41219.5</c:v>
                </c:pt>
                <c:pt idx="1201">
                  <c:v>41219.51041666666</c:v>
                </c:pt>
                <c:pt idx="1202">
                  <c:v>41219.52083333334</c:v>
                </c:pt>
                <c:pt idx="1203">
                  <c:v>41219.53125</c:v>
                </c:pt>
                <c:pt idx="1204">
                  <c:v>41219.54166666662</c:v>
                </c:pt>
                <c:pt idx="1205">
                  <c:v>41219.55208333334</c:v>
                </c:pt>
                <c:pt idx="1206">
                  <c:v>41219.5625</c:v>
                </c:pt>
                <c:pt idx="1207">
                  <c:v>41219.57291666666</c:v>
                </c:pt>
                <c:pt idx="1208">
                  <c:v>41219.58333333334</c:v>
                </c:pt>
                <c:pt idx="1209">
                  <c:v>41219.59374999999</c:v>
                </c:pt>
                <c:pt idx="1210">
                  <c:v>41219.60416666662</c:v>
                </c:pt>
                <c:pt idx="1211">
                  <c:v>41219.61458333334</c:v>
                </c:pt>
                <c:pt idx="1212">
                  <c:v>41219.625</c:v>
                </c:pt>
                <c:pt idx="1213">
                  <c:v>41219.63541666662</c:v>
                </c:pt>
                <c:pt idx="1214">
                  <c:v>41219.64583333334</c:v>
                </c:pt>
                <c:pt idx="1215">
                  <c:v>41219.65625000002</c:v>
                </c:pt>
                <c:pt idx="1216">
                  <c:v>41219.66666666662</c:v>
                </c:pt>
                <c:pt idx="1217">
                  <c:v>41219.6770833333</c:v>
                </c:pt>
                <c:pt idx="1218">
                  <c:v>41219.6875</c:v>
                </c:pt>
                <c:pt idx="1219">
                  <c:v>41219.69791666662</c:v>
                </c:pt>
                <c:pt idx="1220">
                  <c:v>41219.70833333334</c:v>
                </c:pt>
                <c:pt idx="1221">
                  <c:v>41219.71875</c:v>
                </c:pt>
                <c:pt idx="1222">
                  <c:v>41219.72916666659</c:v>
                </c:pt>
                <c:pt idx="1223">
                  <c:v>41219.7395833333</c:v>
                </c:pt>
                <c:pt idx="1224">
                  <c:v>41219.75</c:v>
                </c:pt>
                <c:pt idx="1225">
                  <c:v>41219.76041666662</c:v>
                </c:pt>
                <c:pt idx="1226">
                  <c:v>41219.77083333334</c:v>
                </c:pt>
                <c:pt idx="1227">
                  <c:v>41219.78125</c:v>
                </c:pt>
                <c:pt idx="1228">
                  <c:v>41219.79166666659</c:v>
                </c:pt>
                <c:pt idx="1229">
                  <c:v>41219.80208333334</c:v>
                </c:pt>
                <c:pt idx="1230">
                  <c:v>41219.81250000002</c:v>
                </c:pt>
                <c:pt idx="1231">
                  <c:v>41219.82291666666</c:v>
                </c:pt>
                <c:pt idx="1232">
                  <c:v>41219.83333333334</c:v>
                </c:pt>
                <c:pt idx="1233">
                  <c:v>41219.84375</c:v>
                </c:pt>
                <c:pt idx="1234">
                  <c:v>41219.85416666666</c:v>
                </c:pt>
                <c:pt idx="1235">
                  <c:v>41219.86458333334</c:v>
                </c:pt>
                <c:pt idx="1236">
                  <c:v>41219.875</c:v>
                </c:pt>
                <c:pt idx="1237">
                  <c:v>41219.88541666666</c:v>
                </c:pt>
                <c:pt idx="1238">
                  <c:v>41219.89583333334</c:v>
                </c:pt>
                <c:pt idx="1239">
                  <c:v>41219.90625000002</c:v>
                </c:pt>
                <c:pt idx="1240">
                  <c:v>41219.91666666666</c:v>
                </c:pt>
                <c:pt idx="1241">
                  <c:v>41219.9270833333</c:v>
                </c:pt>
                <c:pt idx="1242">
                  <c:v>41219.9375</c:v>
                </c:pt>
                <c:pt idx="1243">
                  <c:v>41219.94791666666</c:v>
                </c:pt>
                <c:pt idx="1244">
                  <c:v>41219.95833333334</c:v>
                </c:pt>
                <c:pt idx="1245">
                  <c:v>41219.96875</c:v>
                </c:pt>
                <c:pt idx="1246">
                  <c:v>41219.97916666662</c:v>
                </c:pt>
                <c:pt idx="1247">
                  <c:v>41219.98958333334</c:v>
                </c:pt>
                <c:pt idx="1248">
                  <c:v>41220.0</c:v>
                </c:pt>
                <c:pt idx="1249">
                  <c:v>41220.01041666666</c:v>
                </c:pt>
                <c:pt idx="1250">
                  <c:v>41220.02083333334</c:v>
                </c:pt>
                <c:pt idx="1251">
                  <c:v>41220.03125</c:v>
                </c:pt>
                <c:pt idx="1252">
                  <c:v>41220.04166666662</c:v>
                </c:pt>
                <c:pt idx="1253">
                  <c:v>41220.05208333334</c:v>
                </c:pt>
                <c:pt idx="1254">
                  <c:v>41220.0625</c:v>
                </c:pt>
                <c:pt idx="1255">
                  <c:v>41220.07291666666</c:v>
                </c:pt>
                <c:pt idx="1256">
                  <c:v>41220.08333333334</c:v>
                </c:pt>
                <c:pt idx="1257">
                  <c:v>41220.09374999999</c:v>
                </c:pt>
                <c:pt idx="1258">
                  <c:v>41220.10416666662</c:v>
                </c:pt>
                <c:pt idx="1259">
                  <c:v>41220.11458333334</c:v>
                </c:pt>
                <c:pt idx="1260">
                  <c:v>41220.125</c:v>
                </c:pt>
                <c:pt idx="1261">
                  <c:v>41220.13541666662</c:v>
                </c:pt>
                <c:pt idx="1262">
                  <c:v>41220.14583333334</c:v>
                </c:pt>
                <c:pt idx="1263">
                  <c:v>41220.15625000002</c:v>
                </c:pt>
                <c:pt idx="1264">
                  <c:v>41220.16666666662</c:v>
                </c:pt>
                <c:pt idx="1265">
                  <c:v>41220.1770833333</c:v>
                </c:pt>
                <c:pt idx="1266">
                  <c:v>41220.1875</c:v>
                </c:pt>
                <c:pt idx="1267">
                  <c:v>41220.19791666662</c:v>
                </c:pt>
                <c:pt idx="1268">
                  <c:v>41220.20833333334</c:v>
                </c:pt>
                <c:pt idx="1269">
                  <c:v>41220.21875</c:v>
                </c:pt>
                <c:pt idx="1270">
                  <c:v>41220.22916666659</c:v>
                </c:pt>
                <c:pt idx="1271">
                  <c:v>41220.2395833333</c:v>
                </c:pt>
                <c:pt idx="1272">
                  <c:v>41220.25</c:v>
                </c:pt>
                <c:pt idx="1273">
                  <c:v>41220.26041666662</c:v>
                </c:pt>
                <c:pt idx="1274">
                  <c:v>41220.27083333334</c:v>
                </c:pt>
                <c:pt idx="1275">
                  <c:v>41220.28125</c:v>
                </c:pt>
                <c:pt idx="1276">
                  <c:v>41220.29166666659</c:v>
                </c:pt>
                <c:pt idx="1277">
                  <c:v>41220.30208333334</c:v>
                </c:pt>
                <c:pt idx="1278">
                  <c:v>41220.31250000002</c:v>
                </c:pt>
                <c:pt idx="1279">
                  <c:v>41220.32291666666</c:v>
                </c:pt>
                <c:pt idx="1280">
                  <c:v>41220.33333333334</c:v>
                </c:pt>
                <c:pt idx="1281">
                  <c:v>41220.34375</c:v>
                </c:pt>
                <c:pt idx="1282">
                  <c:v>41220.35416666666</c:v>
                </c:pt>
                <c:pt idx="1283">
                  <c:v>41220.36458333334</c:v>
                </c:pt>
                <c:pt idx="1284">
                  <c:v>41220.375</c:v>
                </c:pt>
                <c:pt idx="1285">
                  <c:v>41220.38541666666</c:v>
                </c:pt>
                <c:pt idx="1286">
                  <c:v>41220.39583333334</c:v>
                </c:pt>
                <c:pt idx="1287">
                  <c:v>41220.40625000002</c:v>
                </c:pt>
                <c:pt idx="1288">
                  <c:v>41220.41666666666</c:v>
                </c:pt>
                <c:pt idx="1289">
                  <c:v>41220.4270833333</c:v>
                </c:pt>
                <c:pt idx="1290">
                  <c:v>41220.4375</c:v>
                </c:pt>
                <c:pt idx="1291">
                  <c:v>41220.44791666666</c:v>
                </c:pt>
                <c:pt idx="1292">
                  <c:v>41220.45833333334</c:v>
                </c:pt>
                <c:pt idx="1293">
                  <c:v>41220.46875</c:v>
                </c:pt>
                <c:pt idx="1294">
                  <c:v>41220.47916666662</c:v>
                </c:pt>
                <c:pt idx="1295">
                  <c:v>41220.48958333334</c:v>
                </c:pt>
                <c:pt idx="1296">
                  <c:v>41220.5</c:v>
                </c:pt>
                <c:pt idx="1297">
                  <c:v>41220.51041666666</c:v>
                </c:pt>
                <c:pt idx="1298">
                  <c:v>41220.52083333334</c:v>
                </c:pt>
                <c:pt idx="1299">
                  <c:v>41220.53125</c:v>
                </c:pt>
                <c:pt idx="1300">
                  <c:v>41220.54166666662</c:v>
                </c:pt>
                <c:pt idx="1301">
                  <c:v>41220.55208333334</c:v>
                </c:pt>
                <c:pt idx="1302">
                  <c:v>41220.5625</c:v>
                </c:pt>
                <c:pt idx="1303">
                  <c:v>41220.57291666666</c:v>
                </c:pt>
                <c:pt idx="1304">
                  <c:v>41220.58333333334</c:v>
                </c:pt>
                <c:pt idx="1305">
                  <c:v>41220.59374999999</c:v>
                </c:pt>
                <c:pt idx="1306">
                  <c:v>41220.60416666662</c:v>
                </c:pt>
                <c:pt idx="1307">
                  <c:v>41220.61458333334</c:v>
                </c:pt>
                <c:pt idx="1308">
                  <c:v>41220.625</c:v>
                </c:pt>
                <c:pt idx="1309">
                  <c:v>41220.63541666662</c:v>
                </c:pt>
                <c:pt idx="1310">
                  <c:v>41220.64583333334</c:v>
                </c:pt>
                <c:pt idx="1311">
                  <c:v>41220.65625000002</c:v>
                </c:pt>
                <c:pt idx="1312">
                  <c:v>41220.66666666662</c:v>
                </c:pt>
                <c:pt idx="1313">
                  <c:v>41220.6770833333</c:v>
                </c:pt>
                <c:pt idx="1314">
                  <c:v>41220.6875</c:v>
                </c:pt>
                <c:pt idx="1315">
                  <c:v>41220.69791666662</c:v>
                </c:pt>
                <c:pt idx="1316">
                  <c:v>41220.70833333334</c:v>
                </c:pt>
                <c:pt idx="1317">
                  <c:v>41220.71875</c:v>
                </c:pt>
                <c:pt idx="1318">
                  <c:v>41220.72916666659</c:v>
                </c:pt>
                <c:pt idx="1319">
                  <c:v>41220.7395833333</c:v>
                </c:pt>
                <c:pt idx="1320">
                  <c:v>41220.75</c:v>
                </c:pt>
                <c:pt idx="1321">
                  <c:v>41220.76041666662</c:v>
                </c:pt>
                <c:pt idx="1322">
                  <c:v>41220.77083333334</c:v>
                </c:pt>
                <c:pt idx="1323">
                  <c:v>41220.78125</c:v>
                </c:pt>
                <c:pt idx="1324">
                  <c:v>41220.79166666659</c:v>
                </c:pt>
                <c:pt idx="1325">
                  <c:v>41220.80208333334</c:v>
                </c:pt>
                <c:pt idx="1326">
                  <c:v>41220.81250000002</c:v>
                </c:pt>
                <c:pt idx="1327">
                  <c:v>41220.82291666666</c:v>
                </c:pt>
                <c:pt idx="1328">
                  <c:v>41220.83333333334</c:v>
                </c:pt>
                <c:pt idx="1329">
                  <c:v>41220.84375</c:v>
                </c:pt>
                <c:pt idx="1330">
                  <c:v>41220.85416666666</c:v>
                </c:pt>
                <c:pt idx="1331">
                  <c:v>41220.86458333334</c:v>
                </c:pt>
                <c:pt idx="1332">
                  <c:v>41220.875</c:v>
                </c:pt>
                <c:pt idx="1333">
                  <c:v>41220.88541666666</c:v>
                </c:pt>
                <c:pt idx="1334">
                  <c:v>41220.89583333334</c:v>
                </c:pt>
                <c:pt idx="1335">
                  <c:v>41220.90625000002</c:v>
                </c:pt>
                <c:pt idx="1336">
                  <c:v>41220.91666666666</c:v>
                </c:pt>
                <c:pt idx="1337">
                  <c:v>41220.9270833333</c:v>
                </c:pt>
                <c:pt idx="1338">
                  <c:v>41220.9375</c:v>
                </c:pt>
                <c:pt idx="1339">
                  <c:v>41220.94791666666</c:v>
                </c:pt>
                <c:pt idx="1340">
                  <c:v>41220.95833333334</c:v>
                </c:pt>
                <c:pt idx="1341">
                  <c:v>41220.96875</c:v>
                </c:pt>
                <c:pt idx="1342">
                  <c:v>41220.97916666662</c:v>
                </c:pt>
                <c:pt idx="1343">
                  <c:v>41220.98958333334</c:v>
                </c:pt>
                <c:pt idx="1344">
                  <c:v>41221.0</c:v>
                </c:pt>
                <c:pt idx="1345">
                  <c:v>41221.01041666666</c:v>
                </c:pt>
                <c:pt idx="1346">
                  <c:v>41221.02083333334</c:v>
                </c:pt>
                <c:pt idx="1347">
                  <c:v>41221.03125</c:v>
                </c:pt>
                <c:pt idx="1348">
                  <c:v>41221.04166666662</c:v>
                </c:pt>
                <c:pt idx="1349">
                  <c:v>41221.05208333334</c:v>
                </c:pt>
                <c:pt idx="1350">
                  <c:v>41221.0625</c:v>
                </c:pt>
                <c:pt idx="1351">
                  <c:v>41221.07291666666</c:v>
                </c:pt>
                <c:pt idx="1352">
                  <c:v>41221.08333333334</c:v>
                </c:pt>
                <c:pt idx="1353">
                  <c:v>41221.09374999999</c:v>
                </c:pt>
                <c:pt idx="1354">
                  <c:v>41221.10416666662</c:v>
                </c:pt>
                <c:pt idx="1355">
                  <c:v>41221.11458333334</c:v>
                </c:pt>
                <c:pt idx="1356">
                  <c:v>41221.125</c:v>
                </c:pt>
                <c:pt idx="1357">
                  <c:v>41221.13541666662</c:v>
                </c:pt>
                <c:pt idx="1358">
                  <c:v>41221.14583333334</c:v>
                </c:pt>
                <c:pt idx="1359">
                  <c:v>41221.15625000002</c:v>
                </c:pt>
                <c:pt idx="1360">
                  <c:v>41221.16666666662</c:v>
                </c:pt>
                <c:pt idx="1361">
                  <c:v>41221.1770833333</c:v>
                </c:pt>
                <c:pt idx="1362">
                  <c:v>41221.1875</c:v>
                </c:pt>
                <c:pt idx="1363">
                  <c:v>41221.19791666662</c:v>
                </c:pt>
                <c:pt idx="1364">
                  <c:v>41221.20833333334</c:v>
                </c:pt>
                <c:pt idx="1365">
                  <c:v>41221.21875</c:v>
                </c:pt>
                <c:pt idx="1366">
                  <c:v>41221.22916666659</c:v>
                </c:pt>
                <c:pt idx="1367">
                  <c:v>41221.2395833333</c:v>
                </c:pt>
                <c:pt idx="1368">
                  <c:v>41221.25</c:v>
                </c:pt>
                <c:pt idx="1369">
                  <c:v>41221.26041666662</c:v>
                </c:pt>
                <c:pt idx="1370">
                  <c:v>41221.27083333334</c:v>
                </c:pt>
                <c:pt idx="1371">
                  <c:v>41221.28125</c:v>
                </c:pt>
                <c:pt idx="1372">
                  <c:v>41221.29166666659</c:v>
                </c:pt>
                <c:pt idx="1373">
                  <c:v>41221.30208333334</c:v>
                </c:pt>
                <c:pt idx="1374">
                  <c:v>41221.31250000002</c:v>
                </c:pt>
                <c:pt idx="1375">
                  <c:v>41221.32291666666</c:v>
                </c:pt>
                <c:pt idx="1376">
                  <c:v>41221.33333333334</c:v>
                </c:pt>
                <c:pt idx="1377">
                  <c:v>41221.34375</c:v>
                </c:pt>
                <c:pt idx="1378">
                  <c:v>41221.35416666666</c:v>
                </c:pt>
                <c:pt idx="1379">
                  <c:v>41221.36458333334</c:v>
                </c:pt>
                <c:pt idx="1380">
                  <c:v>41221.375</c:v>
                </c:pt>
                <c:pt idx="1381">
                  <c:v>41221.38541666666</c:v>
                </c:pt>
                <c:pt idx="1382">
                  <c:v>41221.39583333334</c:v>
                </c:pt>
                <c:pt idx="1383">
                  <c:v>41221.40625000002</c:v>
                </c:pt>
                <c:pt idx="1384">
                  <c:v>41221.41666666666</c:v>
                </c:pt>
                <c:pt idx="1385">
                  <c:v>41221.4270833333</c:v>
                </c:pt>
                <c:pt idx="1386">
                  <c:v>41221.4375</c:v>
                </c:pt>
                <c:pt idx="1387">
                  <c:v>41221.44791666666</c:v>
                </c:pt>
                <c:pt idx="1388">
                  <c:v>41221.45833333334</c:v>
                </c:pt>
                <c:pt idx="1389">
                  <c:v>41221.46875</c:v>
                </c:pt>
                <c:pt idx="1390">
                  <c:v>41221.47916666662</c:v>
                </c:pt>
                <c:pt idx="1391">
                  <c:v>41221.48958333334</c:v>
                </c:pt>
                <c:pt idx="1392">
                  <c:v>41221.5</c:v>
                </c:pt>
                <c:pt idx="1393">
                  <c:v>41221.51041666666</c:v>
                </c:pt>
                <c:pt idx="1394">
                  <c:v>41221.52083333334</c:v>
                </c:pt>
                <c:pt idx="1395">
                  <c:v>41221.53125</c:v>
                </c:pt>
                <c:pt idx="1396">
                  <c:v>41221.54166666662</c:v>
                </c:pt>
                <c:pt idx="1397">
                  <c:v>41221.55208333334</c:v>
                </c:pt>
                <c:pt idx="1398">
                  <c:v>41221.5625</c:v>
                </c:pt>
                <c:pt idx="1399">
                  <c:v>41221.57291666666</c:v>
                </c:pt>
                <c:pt idx="1400">
                  <c:v>41221.58333333334</c:v>
                </c:pt>
                <c:pt idx="1401">
                  <c:v>41221.59374999999</c:v>
                </c:pt>
                <c:pt idx="1402">
                  <c:v>41221.60416666662</c:v>
                </c:pt>
                <c:pt idx="1403">
                  <c:v>41221.61458333334</c:v>
                </c:pt>
                <c:pt idx="1404">
                  <c:v>41221.625</c:v>
                </c:pt>
                <c:pt idx="1405">
                  <c:v>41221.63541666662</c:v>
                </c:pt>
                <c:pt idx="1406">
                  <c:v>41221.64583333334</c:v>
                </c:pt>
                <c:pt idx="1407">
                  <c:v>41221.65625000002</c:v>
                </c:pt>
                <c:pt idx="1408">
                  <c:v>41221.66666666662</c:v>
                </c:pt>
                <c:pt idx="1409">
                  <c:v>41221.6770833333</c:v>
                </c:pt>
                <c:pt idx="1410">
                  <c:v>41221.6875</c:v>
                </c:pt>
                <c:pt idx="1411">
                  <c:v>41221.69791666662</c:v>
                </c:pt>
                <c:pt idx="1412">
                  <c:v>41221.70833333334</c:v>
                </c:pt>
                <c:pt idx="1413">
                  <c:v>41221.71875</c:v>
                </c:pt>
                <c:pt idx="1414">
                  <c:v>41221.72916666659</c:v>
                </c:pt>
                <c:pt idx="1415">
                  <c:v>41221.7395833333</c:v>
                </c:pt>
                <c:pt idx="1416">
                  <c:v>41221.75</c:v>
                </c:pt>
                <c:pt idx="1417">
                  <c:v>41221.76041666662</c:v>
                </c:pt>
                <c:pt idx="1418">
                  <c:v>41221.77083333334</c:v>
                </c:pt>
                <c:pt idx="1419">
                  <c:v>41221.78125</c:v>
                </c:pt>
                <c:pt idx="1420">
                  <c:v>41221.79166666659</c:v>
                </c:pt>
                <c:pt idx="1421">
                  <c:v>41221.80208333334</c:v>
                </c:pt>
                <c:pt idx="1422">
                  <c:v>41221.81250000002</c:v>
                </c:pt>
                <c:pt idx="1423">
                  <c:v>41221.82291666666</c:v>
                </c:pt>
                <c:pt idx="1424">
                  <c:v>41221.83333333334</c:v>
                </c:pt>
                <c:pt idx="1425">
                  <c:v>41221.84375</c:v>
                </c:pt>
                <c:pt idx="1426">
                  <c:v>41221.85416666666</c:v>
                </c:pt>
                <c:pt idx="1427">
                  <c:v>41221.86458333334</c:v>
                </c:pt>
                <c:pt idx="1428">
                  <c:v>41221.875</c:v>
                </c:pt>
                <c:pt idx="1429">
                  <c:v>41221.88541666666</c:v>
                </c:pt>
                <c:pt idx="1430">
                  <c:v>41221.89583333334</c:v>
                </c:pt>
                <c:pt idx="1431">
                  <c:v>41221.90625000002</c:v>
                </c:pt>
                <c:pt idx="1432">
                  <c:v>41221.91666666666</c:v>
                </c:pt>
                <c:pt idx="1433">
                  <c:v>41221.9270833333</c:v>
                </c:pt>
                <c:pt idx="1434">
                  <c:v>41221.9375</c:v>
                </c:pt>
                <c:pt idx="1435">
                  <c:v>41221.94791666666</c:v>
                </c:pt>
                <c:pt idx="1436">
                  <c:v>41221.95833333334</c:v>
                </c:pt>
                <c:pt idx="1437">
                  <c:v>41221.96875</c:v>
                </c:pt>
                <c:pt idx="1438">
                  <c:v>41221.97916666662</c:v>
                </c:pt>
                <c:pt idx="1439">
                  <c:v>41221.98958333334</c:v>
                </c:pt>
                <c:pt idx="1440">
                  <c:v>41222.0</c:v>
                </c:pt>
                <c:pt idx="1441">
                  <c:v>41222.01041666666</c:v>
                </c:pt>
                <c:pt idx="1442">
                  <c:v>41222.02083333334</c:v>
                </c:pt>
                <c:pt idx="1443">
                  <c:v>41222.03125</c:v>
                </c:pt>
                <c:pt idx="1444">
                  <c:v>41222.04166666662</c:v>
                </c:pt>
                <c:pt idx="1445">
                  <c:v>41222.05208333334</c:v>
                </c:pt>
                <c:pt idx="1446">
                  <c:v>41222.0625</c:v>
                </c:pt>
                <c:pt idx="1447">
                  <c:v>41222.07291666666</c:v>
                </c:pt>
                <c:pt idx="1448">
                  <c:v>41222.08333333334</c:v>
                </c:pt>
                <c:pt idx="1449">
                  <c:v>41222.09374999999</c:v>
                </c:pt>
                <c:pt idx="1450">
                  <c:v>41222.10416666662</c:v>
                </c:pt>
                <c:pt idx="1451">
                  <c:v>41222.11458333334</c:v>
                </c:pt>
                <c:pt idx="1452">
                  <c:v>41222.125</c:v>
                </c:pt>
                <c:pt idx="1453">
                  <c:v>41222.13541666662</c:v>
                </c:pt>
                <c:pt idx="1454">
                  <c:v>41222.14583333334</c:v>
                </c:pt>
                <c:pt idx="1455">
                  <c:v>41222.15625000002</c:v>
                </c:pt>
                <c:pt idx="1456">
                  <c:v>41222.16666666662</c:v>
                </c:pt>
                <c:pt idx="1457">
                  <c:v>41222.1770833333</c:v>
                </c:pt>
                <c:pt idx="1458">
                  <c:v>41222.1875</c:v>
                </c:pt>
                <c:pt idx="1459">
                  <c:v>41222.19791666662</c:v>
                </c:pt>
                <c:pt idx="1460">
                  <c:v>41222.20833333334</c:v>
                </c:pt>
                <c:pt idx="1461">
                  <c:v>41222.21875</c:v>
                </c:pt>
                <c:pt idx="1462">
                  <c:v>41222.22916666659</c:v>
                </c:pt>
                <c:pt idx="1463">
                  <c:v>41222.2395833333</c:v>
                </c:pt>
                <c:pt idx="1464">
                  <c:v>41222.25</c:v>
                </c:pt>
                <c:pt idx="1465">
                  <c:v>41222.26041666662</c:v>
                </c:pt>
                <c:pt idx="1466">
                  <c:v>41222.27083333334</c:v>
                </c:pt>
                <c:pt idx="1467">
                  <c:v>41222.28125</c:v>
                </c:pt>
                <c:pt idx="1468">
                  <c:v>41222.29166666659</c:v>
                </c:pt>
                <c:pt idx="1469">
                  <c:v>41222.30208333334</c:v>
                </c:pt>
                <c:pt idx="1470">
                  <c:v>41222.31250000002</c:v>
                </c:pt>
                <c:pt idx="1471">
                  <c:v>41222.32291666666</c:v>
                </c:pt>
                <c:pt idx="1472">
                  <c:v>41222.33333333334</c:v>
                </c:pt>
                <c:pt idx="1473">
                  <c:v>41222.34375</c:v>
                </c:pt>
                <c:pt idx="1474">
                  <c:v>41222.35416666666</c:v>
                </c:pt>
                <c:pt idx="1475">
                  <c:v>41222.36458333334</c:v>
                </c:pt>
                <c:pt idx="1476">
                  <c:v>41222.375</c:v>
                </c:pt>
                <c:pt idx="1477">
                  <c:v>41222.38541666666</c:v>
                </c:pt>
                <c:pt idx="1478">
                  <c:v>41222.39583333334</c:v>
                </c:pt>
                <c:pt idx="1479">
                  <c:v>41222.40625000002</c:v>
                </c:pt>
                <c:pt idx="1480">
                  <c:v>41222.41666666666</c:v>
                </c:pt>
                <c:pt idx="1481">
                  <c:v>41222.4270833333</c:v>
                </c:pt>
                <c:pt idx="1482">
                  <c:v>41222.4375</c:v>
                </c:pt>
                <c:pt idx="1483">
                  <c:v>41222.44791666666</c:v>
                </c:pt>
                <c:pt idx="1484">
                  <c:v>41222.45833333334</c:v>
                </c:pt>
                <c:pt idx="1485">
                  <c:v>41222.46875</c:v>
                </c:pt>
                <c:pt idx="1486">
                  <c:v>41222.47916666662</c:v>
                </c:pt>
                <c:pt idx="1487">
                  <c:v>41222.48958333334</c:v>
                </c:pt>
                <c:pt idx="1488">
                  <c:v>41222.5</c:v>
                </c:pt>
                <c:pt idx="1489">
                  <c:v>41222.51041666666</c:v>
                </c:pt>
                <c:pt idx="1490">
                  <c:v>41222.52083333334</c:v>
                </c:pt>
                <c:pt idx="1491">
                  <c:v>41222.53125</c:v>
                </c:pt>
                <c:pt idx="1492">
                  <c:v>41222.54166666662</c:v>
                </c:pt>
                <c:pt idx="1493">
                  <c:v>41222.55208333334</c:v>
                </c:pt>
                <c:pt idx="1494">
                  <c:v>41222.5625</c:v>
                </c:pt>
                <c:pt idx="1495">
                  <c:v>41222.57291666666</c:v>
                </c:pt>
                <c:pt idx="1496">
                  <c:v>41222.58333333334</c:v>
                </c:pt>
                <c:pt idx="1497">
                  <c:v>41222.59374999999</c:v>
                </c:pt>
                <c:pt idx="1498">
                  <c:v>41222.60416666662</c:v>
                </c:pt>
                <c:pt idx="1499">
                  <c:v>41222.61458333334</c:v>
                </c:pt>
                <c:pt idx="1500">
                  <c:v>41222.625</c:v>
                </c:pt>
                <c:pt idx="1501">
                  <c:v>41222.63541666662</c:v>
                </c:pt>
                <c:pt idx="1502">
                  <c:v>41222.64583333334</c:v>
                </c:pt>
                <c:pt idx="1503">
                  <c:v>41222.65625000002</c:v>
                </c:pt>
                <c:pt idx="1504">
                  <c:v>41222.66666666662</c:v>
                </c:pt>
                <c:pt idx="1505">
                  <c:v>41222.6770833333</c:v>
                </c:pt>
                <c:pt idx="1506">
                  <c:v>41222.6875</c:v>
                </c:pt>
                <c:pt idx="1507">
                  <c:v>41222.69791666662</c:v>
                </c:pt>
                <c:pt idx="1508">
                  <c:v>41222.70833333334</c:v>
                </c:pt>
                <c:pt idx="1509">
                  <c:v>41222.71875</c:v>
                </c:pt>
                <c:pt idx="1510">
                  <c:v>41222.72916666659</c:v>
                </c:pt>
                <c:pt idx="1511">
                  <c:v>41222.7395833333</c:v>
                </c:pt>
                <c:pt idx="1512">
                  <c:v>41222.75</c:v>
                </c:pt>
                <c:pt idx="1513">
                  <c:v>41222.76041666662</c:v>
                </c:pt>
                <c:pt idx="1514">
                  <c:v>41222.77083333334</c:v>
                </c:pt>
                <c:pt idx="1515">
                  <c:v>41222.78125</c:v>
                </c:pt>
                <c:pt idx="1516">
                  <c:v>41222.79166666659</c:v>
                </c:pt>
                <c:pt idx="1517">
                  <c:v>41222.80208333334</c:v>
                </c:pt>
                <c:pt idx="1518">
                  <c:v>41222.81250000002</c:v>
                </c:pt>
                <c:pt idx="1519">
                  <c:v>41222.82291666666</c:v>
                </c:pt>
                <c:pt idx="1520">
                  <c:v>41222.83333333334</c:v>
                </c:pt>
                <c:pt idx="1521">
                  <c:v>41222.84375</c:v>
                </c:pt>
                <c:pt idx="1522">
                  <c:v>41222.85416666666</c:v>
                </c:pt>
                <c:pt idx="1523">
                  <c:v>41222.86458333334</c:v>
                </c:pt>
                <c:pt idx="1524">
                  <c:v>41222.875</c:v>
                </c:pt>
                <c:pt idx="1525">
                  <c:v>41222.88541666666</c:v>
                </c:pt>
                <c:pt idx="1526">
                  <c:v>41222.89583333334</c:v>
                </c:pt>
                <c:pt idx="1527">
                  <c:v>41222.90625000002</c:v>
                </c:pt>
                <c:pt idx="1528">
                  <c:v>41222.91666666666</c:v>
                </c:pt>
                <c:pt idx="1529">
                  <c:v>41222.9270833333</c:v>
                </c:pt>
                <c:pt idx="1530">
                  <c:v>41222.9375</c:v>
                </c:pt>
                <c:pt idx="1531">
                  <c:v>41222.94791666666</c:v>
                </c:pt>
                <c:pt idx="1532">
                  <c:v>41222.95833333334</c:v>
                </c:pt>
                <c:pt idx="1533">
                  <c:v>41222.96875</c:v>
                </c:pt>
                <c:pt idx="1534">
                  <c:v>41222.97916666662</c:v>
                </c:pt>
                <c:pt idx="1535">
                  <c:v>41222.98958333334</c:v>
                </c:pt>
                <c:pt idx="1536">
                  <c:v>41223.0</c:v>
                </c:pt>
                <c:pt idx="1537">
                  <c:v>41223.01041666666</c:v>
                </c:pt>
                <c:pt idx="1538">
                  <c:v>41223.02083333334</c:v>
                </c:pt>
                <c:pt idx="1539">
                  <c:v>41223.03125</c:v>
                </c:pt>
                <c:pt idx="1540">
                  <c:v>41223.04166666662</c:v>
                </c:pt>
                <c:pt idx="1541">
                  <c:v>41223.05208333334</c:v>
                </c:pt>
                <c:pt idx="1542">
                  <c:v>41223.0625</c:v>
                </c:pt>
                <c:pt idx="1543">
                  <c:v>41223.07291666666</c:v>
                </c:pt>
                <c:pt idx="1544">
                  <c:v>41223.08333333334</c:v>
                </c:pt>
                <c:pt idx="1545">
                  <c:v>41223.09374999999</c:v>
                </c:pt>
                <c:pt idx="1546">
                  <c:v>41223.10416666662</c:v>
                </c:pt>
                <c:pt idx="1547">
                  <c:v>41223.11458333334</c:v>
                </c:pt>
                <c:pt idx="1548">
                  <c:v>41223.125</c:v>
                </c:pt>
                <c:pt idx="1549">
                  <c:v>41223.13541666662</c:v>
                </c:pt>
                <c:pt idx="1550">
                  <c:v>41223.14583333334</c:v>
                </c:pt>
                <c:pt idx="1551">
                  <c:v>41223.15625000002</c:v>
                </c:pt>
                <c:pt idx="1552">
                  <c:v>41223.16666666662</c:v>
                </c:pt>
                <c:pt idx="1553">
                  <c:v>41223.1770833333</c:v>
                </c:pt>
                <c:pt idx="1554">
                  <c:v>41223.1875</c:v>
                </c:pt>
                <c:pt idx="1555">
                  <c:v>41223.19791666662</c:v>
                </c:pt>
                <c:pt idx="1556">
                  <c:v>41223.20833333334</c:v>
                </c:pt>
                <c:pt idx="1557">
                  <c:v>41223.21875</c:v>
                </c:pt>
                <c:pt idx="1558">
                  <c:v>41223.22916666659</c:v>
                </c:pt>
                <c:pt idx="1559">
                  <c:v>41223.2395833333</c:v>
                </c:pt>
                <c:pt idx="1560">
                  <c:v>41223.25</c:v>
                </c:pt>
                <c:pt idx="1561">
                  <c:v>41223.26041666662</c:v>
                </c:pt>
                <c:pt idx="1562">
                  <c:v>41223.27083333334</c:v>
                </c:pt>
                <c:pt idx="1563">
                  <c:v>41223.28125</c:v>
                </c:pt>
                <c:pt idx="1564">
                  <c:v>41223.29166666659</c:v>
                </c:pt>
                <c:pt idx="1565">
                  <c:v>41223.30208333334</c:v>
                </c:pt>
                <c:pt idx="1566">
                  <c:v>41223.31250000002</c:v>
                </c:pt>
                <c:pt idx="1567">
                  <c:v>41223.32291666666</c:v>
                </c:pt>
                <c:pt idx="1568">
                  <c:v>41223.33333333334</c:v>
                </c:pt>
                <c:pt idx="1569">
                  <c:v>41223.34375</c:v>
                </c:pt>
                <c:pt idx="1570">
                  <c:v>41223.35416666666</c:v>
                </c:pt>
                <c:pt idx="1571">
                  <c:v>41223.36458333334</c:v>
                </c:pt>
                <c:pt idx="1572">
                  <c:v>41223.375</c:v>
                </c:pt>
                <c:pt idx="1573">
                  <c:v>41223.38541666666</c:v>
                </c:pt>
                <c:pt idx="1574">
                  <c:v>41223.39583333334</c:v>
                </c:pt>
                <c:pt idx="1575">
                  <c:v>41223.40625000002</c:v>
                </c:pt>
                <c:pt idx="1576">
                  <c:v>41223.41666666666</c:v>
                </c:pt>
                <c:pt idx="1577">
                  <c:v>41223.4270833333</c:v>
                </c:pt>
                <c:pt idx="1578">
                  <c:v>41223.4375</c:v>
                </c:pt>
                <c:pt idx="1579">
                  <c:v>41223.44791666666</c:v>
                </c:pt>
                <c:pt idx="1580">
                  <c:v>41223.45833333334</c:v>
                </c:pt>
                <c:pt idx="1581">
                  <c:v>41223.46875</c:v>
                </c:pt>
                <c:pt idx="1582">
                  <c:v>41223.47916666662</c:v>
                </c:pt>
                <c:pt idx="1583">
                  <c:v>41223.48958333334</c:v>
                </c:pt>
                <c:pt idx="1584">
                  <c:v>41223.5</c:v>
                </c:pt>
                <c:pt idx="1585">
                  <c:v>41223.51041666666</c:v>
                </c:pt>
                <c:pt idx="1586">
                  <c:v>41223.52083333334</c:v>
                </c:pt>
                <c:pt idx="1587">
                  <c:v>41223.53125</c:v>
                </c:pt>
                <c:pt idx="1588">
                  <c:v>41223.54166666662</c:v>
                </c:pt>
                <c:pt idx="1589">
                  <c:v>41223.55208333334</c:v>
                </c:pt>
                <c:pt idx="1590">
                  <c:v>41223.5625</c:v>
                </c:pt>
                <c:pt idx="1591">
                  <c:v>41223.57291666666</c:v>
                </c:pt>
                <c:pt idx="1592">
                  <c:v>41223.58333333334</c:v>
                </c:pt>
                <c:pt idx="1593">
                  <c:v>41223.59374999999</c:v>
                </c:pt>
                <c:pt idx="1594">
                  <c:v>41223.60416666662</c:v>
                </c:pt>
                <c:pt idx="1595">
                  <c:v>41223.61458333334</c:v>
                </c:pt>
                <c:pt idx="1596">
                  <c:v>41223.625</c:v>
                </c:pt>
                <c:pt idx="1597">
                  <c:v>41223.63541666662</c:v>
                </c:pt>
                <c:pt idx="1598">
                  <c:v>41223.64583333334</c:v>
                </c:pt>
                <c:pt idx="1599">
                  <c:v>41223.65625000002</c:v>
                </c:pt>
                <c:pt idx="1600">
                  <c:v>41223.66666666662</c:v>
                </c:pt>
                <c:pt idx="1601">
                  <c:v>41223.6770833333</c:v>
                </c:pt>
                <c:pt idx="1602">
                  <c:v>41223.6875</c:v>
                </c:pt>
                <c:pt idx="1603">
                  <c:v>41223.69791666662</c:v>
                </c:pt>
                <c:pt idx="1604">
                  <c:v>41223.70833333334</c:v>
                </c:pt>
                <c:pt idx="1605">
                  <c:v>41223.71875</c:v>
                </c:pt>
                <c:pt idx="1606">
                  <c:v>41223.72916666659</c:v>
                </c:pt>
                <c:pt idx="1607">
                  <c:v>41223.7395833333</c:v>
                </c:pt>
                <c:pt idx="1608">
                  <c:v>41223.75</c:v>
                </c:pt>
                <c:pt idx="1609">
                  <c:v>41223.76041666662</c:v>
                </c:pt>
                <c:pt idx="1610">
                  <c:v>41223.77083333334</c:v>
                </c:pt>
                <c:pt idx="1611">
                  <c:v>41223.78125</c:v>
                </c:pt>
                <c:pt idx="1612">
                  <c:v>41223.79166666659</c:v>
                </c:pt>
                <c:pt idx="1613">
                  <c:v>41223.80208333334</c:v>
                </c:pt>
                <c:pt idx="1614">
                  <c:v>41223.81250000002</c:v>
                </c:pt>
                <c:pt idx="1615">
                  <c:v>41223.82291666666</c:v>
                </c:pt>
                <c:pt idx="1616">
                  <c:v>41223.83333333334</c:v>
                </c:pt>
                <c:pt idx="1617">
                  <c:v>41223.84375</c:v>
                </c:pt>
                <c:pt idx="1618">
                  <c:v>41223.85416666666</c:v>
                </c:pt>
                <c:pt idx="1619">
                  <c:v>41223.86458333334</c:v>
                </c:pt>
                <c:pt idx="1620">
                  <c:v>41223.875</c:v>
                </c:pt>
                <c:pt idx="1621">
                  <c:v>41223.88541666666</c:v>
                </c:pt>
                <c:pt idx="1622">
                  <c:v>41223.89583333334</c:v>
                </c:pt>
                <c:pt idx="1623">
                  <c:v>41223.90625000002</c:v>
                </c:pt>
                <c:pt idx="1624">
                  <c:v>41223.91666666666</c:v>
                </c:pt>
                <c:pt idx="1625">
                  <c:v>41223.9270833333</c:v>
                </c:pt>
                <c:pt idx="1626">
                  <c:v>41223.9375</c:v>
                </c:pt>
                <c:pt idx="1627">
                  <c:v>41223.94791666666</c:v>
                </c:pt>
                <c:pt idx="1628">
                  <c:v>41223.95833333334</c:v>
                </c:pt>
                <c:pt idx="1629">
                  <c:v>41223.96875</c:v>
                </c:pt>
                <c:pt idx="1630">
                  <c:v>41223.97916666662</c:v>
                </c:pt>
                <c:pt idx="1631">
                  <c:v>41223.98958333334</c:v>
                </c:pt>
                <c:pt idx="1632">
                  <c:v>41224.0</c:v>
                </c:pt>
                <c:pt idx="1633">
                  <c:v>41224.01041666666</c:v>
                </c:pt>
                <c:pt idx="1634">
                  <c:v>41224.02083333334</c:v>
                </c:pt>
                <c:pt idx="1635">
                  <c:v>41224.03125</c:v>
                </c:pt>
                <c:pt idx="1636">
                  <c:v>41224.04166666662</c:v>
                </c:pt>
                <c:pt idx="1637">
                  <c:v>41224.05208333334</c:v>
                </c:pt>
                <c:pt idx="1638">
                  <c:v>41224.0625</c:v>
                </c:pt>
                <c:pt idx="1639">
                  <c:v>41224.07291666666</c:v>
                </c:pt>
                <c:pt idx="1640">
                  <c:v>41224.08333333334</c:v>
                </c:pt>
                <c:pt idx="1641">
                  <c:v>41224.09374999999</c:v>
                </c:pt>
                <c:pt idx="1642">
                  <c:v>41224.10416666662</c:v>
                </c:pt>
                <c:pt idx="1643">
                  <c:v>41224.11458333334</c:v>
                </c:pt>
                <c:pt idx="1644">
                  <c:v>41224.125</c:v>
                </c:pt>
                <c:pt idx="1645">
                  <c:v>41224.13541666662</c:v>
                </c:pt>
                <c:pt idx="1646">
                  <c:v>41224.14583333334</c:v>
                </c:pt>
                <c:pt idx="1647">
                  <c:v>41224.15625000002</c:v>
                </c:pt>
                <c:pt idx="1648">
                  <c:v>41224.16666666662</c:v>
                </c:pt>
                <c:pt idx="1649">
                  <c:v>41224.1770833333</c:v>
                </c:pt>
                <c:pt idx="1650">
                  <c:v>41224.1875</c:v>
                </c:pt>
                <c:pt idx="1651">
                  <c:v>41224.19791666662</c:v>
                </c:pt>
                <c:pt idx="1652">
                  <c:v>41224.20833333334</c:v>
                </c:pt>
                <c:pt idx="1653">
                  <c:v>41224.21875</c:v>
                </c:pt>
                <c:pt idx="1654">
                  <c:v>41224.22916666659</c:v>
                </c:pt>
                <c:pt idx="1655">
                  <c:v>41224.2395833333</c:v>
                </c:pt>
                <c:pt idx="1656">
                  <c:v>41224.25</c:v>
                </c:pt>
                <c:pt idx="1657">
                  <c:v>41224.26041666662</c:v>
                </c:pt>
                <c:pt idx="1658">
                  <c:v>41224.27083333334</c:v>
                </c:pt>
                <c:pt idx="1659">
                  <c:v>41224.28125</c:v>
                </c:pt>
                <c:pt idx="1660">
                  <c:v>41224.29166666659</c:v>
                </c:pt>
                <c:pt idx="1661">
                  <c:v>41224.30208333334</c:v>
                </c:pt>
                <c:pt idx="1662">
                  <c:v>41224.31250000002</c:v>
                </c:pt>
                <c:pt idx="1663">
                  <c:v>41224.32291666666</c:v>
                </c:pt>
                <c:pt idx="1664">
                  <c:v>41224.33333333334</c:v>
                </c:pt>
                <c:pt idx="1665">
                  <c:v>41224.34375</c:v>
                </c:pt>
                <c:pt idx="1666">
                  <c:v>41224.35416666666</c:v>
                </c:pt>
                <c:pt idx="1667">
                  <c:v>41224.36458333334</c:v>
                </c:pt>
                <c:pt idx="1668">
                  <c:v>41224.375</c:v>
                </c:pt>
                <c:pt idx="1669">
                  <c:v>41224.38541666666</c:v>
                </c:pt>
                <c:pt idx="1670">
                  <c:v>41224.39583333334</c:v>
                </c:pt>
                <c:pt idx="1671">
                  <c:v>41224.40625000002</c:v>
                </c:pt>
                <c:pt idx="1672">
                  <c:v>41224.41666666666</c:v>
                </c:pt>
                <c:pt idx="1673">
                  <c:v>41224.4270833333</c:v>
                </c:pt>
                <c:pt idx="1674">
                  <c:v>41224.4375</c:v>
                </c:pt>
                <c:pt idx="1675">
                  <c:v>41224.44791666666</c:v>
                </c:pt>
                <c:pt idx="1676">
                  <c:v>41224.45833333334</c:v>
                </c:pt>
                <c:pt idx="1677">
                  <c:v>41224.46875</c:v>
                </c:pt>
                <c:pt idx="1678">
                  <c:v>41224.47916666662</c:v>
                </c:pt>
                <c:pt idx="1679">
                  <c:v>41224.48958333334</c:v>
                </c:pt>
                <c:pt idx="1680">
                  <c:v>41224.5</c:v>
                </c:pt>
                <c:pt idx="1681">
                  <c:v>41224.51041666666</c:v>
                </c:pt>
                <c:pt idx="1682">
                  <c:v>41224.52083333334</c:v>
                </c:pt>
                <c:pt idx="1683">
                  <c:v>41224.53125</c:v>
                </c:pt>
                <c:pt idx="1684">
                  <c:v>41224.54166666662</c:v>
                </c:pt>
                <c:pt idx="1685">
                  <c:v>41224.55208333334</c:v>
                </c:pt>
                <c:pt idx="1686">
                  <c:v>41224.5625</c:v>
                </c:pt>
                <c:pt idx="1687">
                  <c:v>41224.57291666666</c:v>
                </c:pt>
                <c:pt idx="1688">
                  <c:v>41224.58333333334</c:v>
                </c:pt>
                <c:pt idx="1689">
                  <c:v>41224.59374999999</c:v>
                </c:pt>
                <c:pt idx="1690">
                  <c:v>41224.60416666662</c:v>
                </c:pt>
                <c:pt idx="1691">
                  <c:v>41224.61458333334</c:v>
                </c:pt>
                <c:pt idx="1692">
                  <c:v>41224.625</c:v>
                </c:pt>
                <c:pt idx="1693">
                  <c:v>41224.63541666662</c:v>
                </c:pt>
                <c:pt idx="1694">
                  <c:v>41224.64583333334</c:v>
                </c:pt>
                <c:pt idx="1695">
                  <c:v>41224.65625000002</c:v>
                </c:pt>
                <c:pt idx="1696">
                  <c:v>41224.66666666662</c:v>
                </c:pt>
                <c:pt idx="1697">
                  <c:v>41224.6770833333</c:v>
                </c:pt>
                <c:pt idx="1698">
                  <c:v>41224.6875</c:v>
                </c:pt>
                <c:pt idx="1699">
                  <c:v>41224.69791666662</c:v>
                </c:pt>
                <c:pt idx="1700">
                  <c:v>41224.70833333334</c:v>
                </c:pt>
                <c:pt idx="1701">
                  <c:v>41224.71875</c:v>
                </c:pt>
                <c:pt idx="1702">
                  <c:v>41224.72916666659</c:v>
                </c:pt>
                <c:pt idx="1703">
                  <c:v>41224.7395833333</c:v>
                </c:pt>
                <c:pt idx="1704">
                  <c:v>41224.75</c:v>
                </c:pt>
                <c:pt idx="1705">
                  <c:v>41224.76041666662</c:v>
                </c:pt>
                <c:pt idx="1706">
                  <c:v>41224.77083333334</c:v>
                </c:pt>
                <c:pt idx="1707">
                  <c:v>41224.78125</c:v>
                </c:pt>
                <c:pt idx="1708">
                  <c:v>41224.79166666659</c:v>
                </c:pt>
                <c:pt idx="1709">
                  <c:v>41224.80208333334</c:v>
                </c:pt>
                <c:pt idx="1710">
                  <c:v>41224.81250000002</c:v>
                </c:pt>
                <c:pt idx="1711">
                  <c:v>41224.82291666666</c:v>
                </c:pt>
                <c:pt idx="1712">
                  <c:v>41224.83333333334</c:v>
                </c:pt>
                <c:pt idx="1713">
                  <c:v>41224.84375</c:v>
                </c:pt>
                <c:pt idx="1714">
                  <c:v>41224.85416666666</c:v>
                </c:pt>
                <c:pt idx="1715">
                  <c:v>41224.86458333334</c:v>
                </c:pt>
                <c:pt idx="1716">
                  <c:v>41224.875</c:v>
                </c:pt>
                <c:pt idx="1717">
                  <c:v>41224.88541666666</c:v>
                </c:pt>
                <c:pt idx="1718">
                  <c:v>41224.89583333334</c:v>
                </c:pt>
                <c:pt idx="1719">
                  <c:v>41224.90625000002</c:v>
                </c:pt>
                <c:pt idx="1720">
                  <c:v>41224.91666666666</c:v>
                </c:pt>
                <c:pt idx="1721">
                  <c:v>41224.9270833333</c:v>
                </c:pt>
                <c:pt idx="1722">
                  <c:v>41224.9375</c:v>
                </c:pt>
                <c:pt idx="1723">
                  <c:v>41224.94791666666</c:v>
                </c:pt>
                <c:pt idx="1724">
                  <c:v>41224.95833333334</c:v>
                </c:pt>
                <c:pt idx="1725">
                  <c:v>41224.96875</c:v>
                </c:pt>
                <c:pt idx="1726">
                  <c:v>41224.97916666662</c:v>
                </c:pt>
                <c:pt idx="1727">
                  <c:v>41224.98958333334</c:v>
                </c:pt>
                <c:pt idx="1728">
                  <c:v>41225.0</c:v>
                </c:pt>
                <c:pt idx="1729">
                  <c:v>41225.01041666666</c:v>
                </c:pt>
                <c:pt idx="1730">
                  <c:v>41225.02083333334</c:v>
                </c:pt>
                <c:pt idx="1731">
                  <c:v>41225.03125</c:v>
                </c:pt>
                <c:pt idx="1732">
                  <c:v>41225.04166666662</c:v>
                </c:pt>
                <c:pt idx="1733">
                  <c:v>41225.05208333334</c:v>
                </c:pt>
                <c:pt idx="1734">
                  <c:v>41225.0625</c:v>
                </c:pt>
                <c:pt idx="1735">
                  <c:v>41225.07291666666</c:v>
                </c:pt>
                <c:pt idx="1736">
                  <c:v>41225.08333333334</c:v>
                </c:pt>
                <c:pt idx="1737">
                  <c:v>41225.09374999999</c:v>
                </c:pt>
                <c:pt idx="1738">
                  <c:v>41225.10416666662</c:v>
                </c:pt>
                <c:pt idx="1739">
                  <c:v>41225.11458333334</c:v>
                </c:pt>
                <c:pt idx="1740">
                  <c:v>41225.125</c:v>
                </c:pt>
                <c:pt idx="1741">
                  <c:v>41225.13541666662</c:v>
                </c:pt>
                <c:pt idx="1742">
                  <c:v>41225.14583333334</c:v>
                </c:pt>
                <c:pt idx="1743">
                  <c:v>41225.15625000002</c:v>
                </c:pt>
                <c:pt idx="1744">
                  <c:v>41225.16666666662</c:v>
                </c:pt>
                <c:pt idx="1745">
                  <c:v>41225.1770833333</c:v>
                </c:pt>
                <c:pt idx="1746">
                  <c:v>41225.1875</c:v>
                </c:pt>
                <c:pt idx="1747">
                  <c:v>41225.19791666662</c:v>
                </c:pt>
                <c:pt idx="1748">
                  <c:v>41225.20833333334</c:v>
                </c:pt>
                <c:pt idx="1749">
                  <c:v>41225.21875</c:v>
                </c:pt>
                <c:pt idx="1750">
                  <c:v>41225.22916666659</c:v>
                </c:pt>
                <c:pt idx="1751">
                  <c:v>41225.2395833333</c:v>
                </c:pt>
                <c:pt idx="1752">
                  <c:v>41225.25</c:v>
                </c:pt>
                <c:pt idx="1753">
                  <c:v>41225.26041666662</c:v>
                </c:pt>
                <c:pt idx="1754">
                  <c:v>41225.27083333334</c:v>
                </c:pt>
                <c:pt idx="1755">
                  <c:v>41225.28125</c:v>
                </c:pt>
                <c:pt idx="1756">
                  <c:v>41225.29166666659</c:v>
                </c:pt>
                <c:pt idx="1757">
                  <c:v>41225.30208333334</c:v>
                </c:pt>
                <c:pt idx="1758">
                  <c:v>41225.31250000002</c:v>
                </c:pt>
                <c:pt idx="1759">
                  <c:v>41225.32291666666</c:v>
                </c:pt>
                <c:pt idx="1760">
                  <c:v>41225.33333333334</c:v>
                </c:pt>
                <c:pt idx="1761">
                  <c:v>41225.34375</c:v>
                </c:pt>
                <c:pt idx="1762">
                  <c:v>41225.35416666666</c:v>
                </c:pt>
                <c:pt idx="1763">
                  <c:v>41225.36458333334</c:v>
                </c:pt>
                <c:pt idx="1764">
                  <c:v>41225.375</c:v>
                </c:pt>
                <c:pt idx="1765">
                  <c:v>41225.38541666666</c:v>
                </c:pt>
                <c:pt idx="1766">
                  <c:v>41225.39583333334</c:v>
                </c:pt>
                <c:pt idx="1767">
                  <c:v>41225.40625000002</c:v>
                </c:pt>
                <c:pt idx="1768">
                  <c:v>41225.41666666666</c:v>
                </c:pt>
                <c:pt idx="1769">
                  <c:v>41225.4270833333</c:v>
                </c:pt>
                <c:pt idx="1770">
                  <c:v>41225.4375</c:v>
                </c:pt>
                <c:pt idx="1771">
                  <c:v>41225.44791666666</c:v>
                </c:pt>
                <c:pt idx="1772">
                  <c:v>41225.45833333334</c:v>
                </c:pt>
                <c:pt idx="1773">
                  <c:v>41225.46875</c:v>
                </c:pt>
                <c:pt idx="1774">
                  <c:v>41225.47916666662</c:v>
                </c:pt>
                <c:pt idx="1775">
                  <c:v>41225.48958333334</c:v>
                </c:pt>
                <c:pt idx="1776">
                  <c:v>41225.5</c:v>
                </c:pt>
                <c:pt idx="1777">
                  <c:v>41225.51041666666</c:v>
                </c:pt>
                <c:pt idx="1778">
                  <c:v>41225.52083333334</c:v>
                </c:pt>
                <c:pt idx="1779">
                  <c:v>41225.53125</c:v>
                </c:pt>
                <c:pt idx="1780">
                  <c:v>41225.54166666662</c:v>
                </c:pt>
                <c:pt idx="1781">
                  <c:v>41225.55208333334</c:v>
                </c:pt>
                <c:pt idx="1782">
                  <c:v>41225.5625</c:v>
                </c:pt>
                <c:pt idx="1783">
                  <c:v>41225.57291666666</c:v>
                </c:pt>
                <c:pt idx="1784">
                  <c:v>41225.58333333334</c:v>
                </c:pt>
                <c:pt idx="1785">
                  <c:v>41225.59374999999</c:v>
                </c:pt>
                <c:pt idx="1786">
                  <c:v>41225.60416666662</c:v>
                </c:pt>
                <c:pt idx="1787">
                  <c:v>41225.61458333334</c:v>
                </c:pt>
                <c:pt idx="1788">
                  <c:v>41225.625</c:v>
                </c:pt>
                <c:pt idx="1789">
                  <c:v>41225.63541666662</c:v>
                </c:pt>
                <c:pt idx="1790">
                  <c:v>41225.64583333334</c:v>
                </c:pt>
                <c:pt idx="1791">
                  <c:v>41225.65625000002</c:v>
                </c:pt>
                <c:pt idx="1792">
                  <c:v>41225.66666666662</c:v>
                </c:pt>
                <c:pt idx="1793">
                  <c:v>41225.6770833333</c:v>
                </c:pt>
                <c:pt idx="1794">
                  <c:v>41225.6875</c:v>
                </c:pt>
                <c:pt idx="1795">
                  <c:v>41225.69791666662</c:v>
                </c:pt>
                <c:pt idx="1796">
                  <c:v>41225.70833333334</c:v>
                </c:pt>
                <c:pt idx="1797">
                  <c:v>41225.71875</c:v>
                </c:pt>
                <c:pt idx="1798">
                  <c:v>41225.72916666659</c:v>
                </c:pt>
                <c:pt idx="1799">
                  <c:v>41225.7395833333</c:v>
                </c:pt>
                <c:pt idx="1800">
                  <c:v>41225.75</c:v>
                </c:pt>
                <c:pt idx="1801">
                  <c:v>41225.76041666662</c:v>
                </c:pt>
                <c:pt idx="1802">
                  <c:v>41225.77083333334</c:v>
                </c:pt>
                <c:pt idx="1803">
                  <c:v>41225.78125</c:v>
                </c:pt>
                <c:pt idx="1804">
                  <c:v>41225.79166666659</c:v>
                </c:pt>
                <c:pt idx="1805">
                  <c:v>41225.80208333334</c:v>
                </c:pt>
                <c:pt idx="1806">
                  <c:v>41225.81250000002</c:v>
                </c:pt>
                <c:pt idx="1807">
                  <c:v>41225.82291666666</c:v>
                </c:pt>
                <c:pt idx="1808">
                  <c:v>41225.83333333334</c:v>
                </c:pt>
                <c:pt idx="1809">
                  <c:v>41225.84375</c:v>
                </c:pt>
                <c:pt idx="1810">
                  <c:v>41225.85416666666</c:v>
                </c:pt>
                <c:pt idx="1811">
                  <c:v>41225.86458333334</c:v>
                </c:pt>
                <c:pt idx="1812">
                  <c:v>41225.875</c:v>
                </c:pt>
                <c:pt idx="1813">
                  <c:v>41225.88541666666</c:v>
                </c:pt>
                <c:pt idx="1814">
                  <c:v>41225.89583333334</c:v>
                </c:pt>
                <c:pt idx="1815">
                  <c:v>41225.90625000002</c:v>
                </c:pt>
                <c:pt idx="1816">
                  <c:v>41225.91666666666</c:v>
                </c:pt>
                <c:pt idx="1817">
                  <c:v>41225.9270833333</c:v>
                </c:pt>
                <c:pt idx="1818">
                  <c:v>41225.9375</c:v>
                </c:pt>
                <c:pt idx="1819">
                  <c:v>41225.94791666666</c:v>
                </c:pt>
                <c:pt idx="1820">
                  <c:v>41225.95833333334</c:v>
                </c:pt>
                <c:pt idx="1821">
                  <c:v>41225.96875</c:v>
                </c:pt>
                <c:pt idx="1822">
                  <c:v>41225.97916666662</c:v>
                </c:pt>
                <c:pt idx="1823">
                  <c:v>41225.98958333334</c:v>
                </c:pt>
              </c:numCache>
            </c:numRef>
          </c:cat>
          <c:val>
            <c:numRef>
              <c:f>Rainfall!$C$2:$C$867</c:f>
              <c:numCache>
                <c:formatCode>General</c:formatCode>
                <c:ptCount val="86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0.0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0.0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0.0</c:v>
                </c:pt>
                <c:pt idx="217">
                  <c:v>0.0</c:v>
                </c:pt>
                <c:pt idx="218">
                  <c:v>0.0</c:v>
                </c:pt>
                <c:pt idx="219">
                  <c:v>0.0</c:v>
                </c:pt>
                <c:pt idx="220">
                  <c:v>0.0</c:v>
                </c:pt>
                <c:pt idx="221">
                  <c:v>0.0</c:v>
                </c:pt>
                <c:pt idx="222">
                  <c:v>0.0</c:v>
                </c:pt>
                <c:pt idx="223">
                  <c:v>0.0</c:v>
                </c:pt>
                <c:pt idx="224">
                  <c:v>0.0</c:v>
                </c:pt>
                <c:pt idx="225">
                  <c:v>0.0</c:v>
                </c:pt>
                <c:pt idx="226">
                  <c:v>0.0</c:v>
                </c:pt>
                <c:pt idx="227">
                  <c:v>0.0</c:v>
                </c:pt>
                <c:pt idx="228">
                  <c:v>0.0</c:v>
                </c:pt>
                <c:pt idx="229">
                  <c:v>0.0</c:v>
                </c:pt>
                <c:pt idx="230">
                  <c:v>0.0</c:v>
                </c:pt>
                <c:pt idx="231">
                  <c:v>0.0</c:v>
                </c:pt>
                <c:pt idx="232">
                  <c:v>0.0</c:v>
                </c:pt>
                <c:pt idx="233">
                  <c:v>0.0</c:v>
                </c:pt>
                <c:pt idx="234">
                  <c:v>0.0</c:v>
                </c:pt>
                <c:pt idx="235">
                  <c:v>0.0</c:v>
                </c:pt>
                <c:pt idx="236">
                  <c:v>0.0</c:v>
                </c:pt>
                <c:pt idx="237">
                  <c:v>0.0</c:v>
                </c:pt>
                <c:pt idx="238">
                  <c:v>0.0</c:v>
                </c:pt>
                <c:pt idx="239">
                  <c:v>0.0</c:v>
                </c:pt>
                <c:pt idx="240">
                  <c:v>0.0</c:v>
                </c:pt>
                <c:pt idx="241">
                  <c:v>0.0</c:v>
                </c:pt>
                <c:pt idx="242">
                  <c:v>0.0</c:v>
                </c:pt>
                <c:pt idx="243">
                  <c:v>0.0</c:v>
                </c:pt>
                <c:pt idx="244">
                  <c:v>0.0</c:v>
                </c:pt>
                <c:pt idx="245">
                  <c:v>0.0</c:v>
                </c:pt>
                <c:pt idx="246">
                  <c:v>0.0</c:v>
                </c:pt>
                <c:pt idx="247">
                  <c:v>0.0</c:v>
                </c:pt>
                <c:pt idx="248">
                  <c:v>0.0</c:v>
                </c:pt>
                <c:pt idx="249">
                  <c:v>0.0</c:v>
                </c:pt>
                <c:pt idx="250">
                  <c:v>0.0</c:v>
                </c:pt>
                <c:pt idx="251">
                  <c:v>0.0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0.0</c:v>
                </c:pt>
                <c:pt idx="257">
                  <c:v>0.0</c:v>
                </c:pt>
                <c:pt idx="258">
                  <c:v>0.0</c:v>
                </c:pt>
                <c:pt idx="259">
                  <c:v>0.0</c:v>
                </c:pt>
                <c:pt idx="260">
                  <c:v>0.0</c:v>
                </c:pt>
                <c:pt idx="261">
                  <c:v>0.0</c:v>
                </c:pt>
                <c:pt idx="262">
                  <c:v>0.0</c:v>
                </c:pt>
                <c:pt idx="263">
                  <c:v>0.0</c:v>
                </c:pt>
                <c:pt idx="264">
                  <c:v>0.0</c:v>
                </c:pt>
                <c:pt idx="265">
                  <c:v>0.0</c:v>
                </c:pt>
                <c:pt idx="266">
                  <c:v>0.0</c:v>
                </c:pt>
                <c:pt idx="267">
                  <c:v>0.0</c:v>
                </c:pt>
                <c:pt idx="268">
                  <c:v>0.0</c:v>
                </c:pt>
                <c:pt idx="269">
                  <c:v>0.0</c:v>
                </c:pt>
                <c:pt idx="270">
                  <c:v>0.0</c:v>
                </c:pt>
                <c:pt idx="271">
                  <c:v>0.0</c:v>
                </c:pt>
                <c:pt idx="272">
                  <c:v>0.0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0.0</c:v>
                </c:pt>
                <c:pt idx="281">
                  <c:v>0.0</c:v>
                </c:pt>
                <c:pt idx="282">
                  <c:v>0.0</c:v>
                </c:pt>
                <c:pt idx="283">
                  <c:v>0.0</c:v>
                </c:pt>
                <c:pt idx="284">
                  <c:v>0.0</c:v>
                </c:pt>
                <c:pt idx="285">
                  <c:v>0.0</c:v>
                </c:pt>
                <c:pt idx="286">
                  <c:v>0.0</c:v>
                </c:pt>
                <c:pt idx="287">
                  <c:v>0.0</c:v>
                </c:pt>
                <c:pt idx="288">
                  <c:v>0.0</c:v>
                </c:pt>
                <c:pt idx="289">
                  <c:v>0.0</c:v>
                </c:pt>
                <c:pt idx="290">
                  <c:v>0.0</c:v>
                </c:pt>
                <c:pt idx="291">
                  <c:v>0.0</c:v>
                </c:pt>
                <c:pt idx="292">
                  <c:v>0.0</c:v>
                </c:pt>
                <c:pt idx="293">
                  <c:v>0.0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0.0</c:v>
                </c:pt>
                <c:pt idx="298">
                  <c:v>0.0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0.0</c:v>
                </c:pt>
                <c:pt idx="304">
                  <c:v>0.0</c:v>
                </c:pt>
                <c:pt idx="305">
                  <c:v>0.0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0.0</c:v>
                </c:pt>
                <c:pt idx="312">
                  <c:v>0.0</c:v>
                </c:pt>
                <c:pt idx="313">
                  <c:v>0.0</c:v>
                </c:pt>
                <c:pt idx="314">
                  <c:v>0.0</c:v>
                </c:pt>
                <c:pt idx="315">
                  <c:v>0.0</c:v>
                </c:pt>
                <c:pt idx="316">
                  <c:v>0.0</c:v>
                </c:pt>
                <c:pt idx="317">
                  <c:v>0.0</c:v>
                </c:pt>
                <c:pt idx="318">
                  <c:v>0.0</c:v>
                </c:pt>
                <c:pt idx="319">
                  <c:v>0.0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  <c:pt idx="329">
                  <c:v>0.0</c:v>
                </c:pt>
                <c:pt idx="330">
                  <c:v>0.0</c:v>
                </c:pt>
                <c:pt idx="331">
                  <c:v>0.0</c:v>
                </c:pt>
                <c:pt idx="332">
                  <c:v>0.0</c:v>
                </c:pt>
                <c:pt idx="333">
                  <c:v>0.0</c:v>
                </c:pt>
                <c:pt idx="334">
                  <c:v>0.0</c:v>
                </c:pt>
                <c:pt idx="335">
                  <c:v>0.0</c:v>
                </c:pt>
                <c:pt idx="336">
                  <c:v>0.3</c:v>
                </c:pt>
                <c:pt idx="337">
                  <c:v>0.5</c:v>
                </c:pt>
                <c:pt idx="338">
                  <c:v>1.0</c:v>
                </c:pt>
                <c:pt idx="339">
                  <c:v>1.8</c:v>
                </c:pt>
                <c:pt idx="340">
                  <c:v>2.0</c:v>
                </c:pt>
                <c:pt idx="341">
                  <c:v>2.8</c:v>
                </c:pt>
                <c:pt idx="342">
                  <c:v>3.3</c:v>
                </c:pt>
                <c:pt idx="343">
                  <c:v>3.3</c:v>
                </c:pt>
                <c:pt idx="344">
                  <c:v>3.6</c:v>
                </c:pt>
                <c:pt idx="345">
                  <c:v>3.6</c:v>
                </c:pt>
                <c:pt idx="346">
                  <c:v>4.1</c:v>
                </c:pt>
                <c:pt idx="347">
                  <c:v>4.3</c:v>
                </c:pt>
                <c:pt idx="348">
                  <c:v>4.6</c:v>
                </c:pt>
                <c:pt idx="349">
                  <c:v>4.8</c:v>
                </c:pt>
                <c:pt idx="350">
                  <c:v>5.3</c:v>
                </c:pt>
                <c:pt idx="351">
                  <c:v>6.1</c:v>
                </c:pt>
                <c:pt idx="352">
                  <c:v>6.9</c:v>
                </c:pt>
                <c:pt idx="353">
                  <c:v>7.6</c:v>
                </c:pt>
                <c:pt idx="354">
                  <c:v>8.9</c:v>
                </c:pt>
                <c:pt idx="355">
                  <c:v>9.700000000000001</c:v>
                </c:pt>
                <c:pt idx="356">
                  <c:v>9.9</c:v>
                </c:pt>
                <c:pt idx="357">
                  <c:v>10.4</c:v>
                </c:pt>
                <c:pt idx="358">
                  <c:v>10.7</c:v>
                </c:pt>
                <c:pt idx="359">
                  <c:v>11.2</c:v>
                </c:pt>
                <c:pt idx="360">
                  <c:v>11.2</c:v>
                </c:pt>
                <c:pt idx="361">
                  <c:v>11.4</c:v>
                </c:pt>
                <c:pt idx="362">
                  <c:v>11.7</c:v>
                </c:pt>
                <c:pt idx="363">
                  <c:v>11.7</c:v>
                </c:pt>
                <c:pt idx="364">
                  <c:v>11.9</c:v>
                </c:pt>
                <c:pt idx="365">
                  <c:v>11.9</c:v>
                </c:pt>
                <c:pt idx="366">
                  <c:v>12.2</c:v>
                </c:pt>
                <c:pt idx="367">
                  <c:v>12.2</c:v>
                </c:pt>
                <c:pt idx="368">
                  <c:v>12.2</c:v>
                </c:pt>
                <c:pt idx="369">
                  <c:v>12.4</c:v>
                </c:pt>
                <c:pt idx="370">
                  <c:v>12.7</c:v>
                </c:pt>
                <c:pt idx="371">
                  <c:v>12.7</c:v>
                </c:pt>
                <c:pt idx="372">
                  <c:v>13.0</c:v>
                </c:pt>
                <c:pt idx="373">
                  <c:v>13.0</c:v>
                </c:pt>
                <c:pt idx="374">
                  <c:v>13.0</c:v>
                </c:pt>
                <c:pt idx="375">
                  <c:v>13.0</c:v>
                </c:pt>
                <c:pt idx="376">
                  <c:v>13.0</c:v>
                </c:pt>
                <c:pt idx="377">
                  <c:v>13.0</c:v>
                </c:pt>
                <c:pt idx="378">
                  <c:v>13.2</c:v>
                </c:pt>
                <c:pt idx="379">
                  <c:v>13.2</c:v>
                </c:pt>
                <c:pt idx="380">
                  <c:v>13.2</c:v>
                </c:pt>
                <c:pt idx="381">
                  <c:v>13.2</c:v>
                </c:pt>
                <c:pt idx="382">
                  <c:v>13.5</c:v>
                </c:pt>
                <c:pt idx="383">
                  <c:v>13.7</c:v>
                </c:pt>
                <c:pt idx="384">
                  <c:v>13.7</c:v>
                </c:pt>
                <c:pt idx="385">
                  <c:v>0.3</c:v>
                </c:pt>
                <c:pt idx="386">
                  <c:v>0.8</c:v>
                </c:pt>
                <c:pt idx="387">
                  <c:v>1.0</c:v>
                </c:pt>
                <c:pt idx="388">
                  <c:v>1.5</c:v>
                </c:pt>
                <c:pt idx="389">
                  <c:v>2.0</c:v>
                </c:pt>
                <c:pt idx="390">
                  <c:v>2.8</c:v>
                </c:pt>
                <c:pt idx="391">
                  <c:v>3.3</c:v>
                </c:pt>
                <c:pt idx="392">
                  <c:v>4.1</c:v>
                </c:pt>
                <c:pt idx="393">
                  <c:v>5.3</c:v>
                </c:pt>
                <c:pt idx="394">
                  <c:v>6.1</c:v>
                </c:pt>
                <c:pt idx="395">
                  <c:v>6.6</c:v>
                </c:pt>
                <c:pt idx="396">
                  <c:v>7.4</c:v>
                </c:pt>
                <c:pt idx="397">
                  <c:v>8.6</c:v>
                </c:pt>
                <c:pt idx="398">
                  <c:v>10.2</c:v>
                </c:pt>
                <c:pt idx="399">
                  <c:v>11.7</c:v>
                </c:pt>
                <c:pt idx="400">
                  <c:v>13.5</c:v>
                </c:pt>
                <c:pt idx="401">
                  <c:v>15.2</c:v>
                </c:pt>
                <c:pt idx="402">
                  <c:v>16.8</c:v>
                </c:pt>
                <c:pt idx="403">
                  <c:v>17.5</c:v>
                </c:pt>
                <c:pt idx="404">
                  <c:v>18.3</c:v>
                </c:pt>
                <c:pt idx="405">
                  <c:v>19.3</c:v>
                </c:pt>
                <c:pt idx="406">
                  <c:v>20.3</c:v>
                </c:pt>
                <c:pt idx="407">
                  <c:v>21.3</c:v>
                </c:pt>
                <c:pt idx="408">
                  <c:v>22.6</c:v>
                </c:pt>
                <c:pt idx="409">
                  <c:v>24.4</c:v>
                </c:pt>
                <c:pt idx="410">
                  <c:v>25.7</c:v>
                </c:pt>
                <c:pt idx="411">
                  <c:v>26.4</c:v>
                </c:pt>
                <c:pt idx="412">
                  <c:v>26.9</c:v>
                </c:pt>
                <c:pt idx="413">
                  <c:v>27.7</c:v>
                </c:pt>
                <c:pt idx="414">
                  <c:v>29.0</c:v>
                </c:pt>
                <c:pt idx="415">
                  <c:v>30.0</c:v>
                </c:pt>
                <c:pt idx="416">
                  <c:v>31.5</c:v>
                </c:pt>
                <c:pt idx="417">
                  <c:v>32.3</c:v>
                </c:pt>
                <c:pt idx="418">
                  <c:v>33.0</c:v>
                </c:pt>
                <c:pt idx="419">
                  <c:v>34.0</c:v>
                </c:pt>
                <c:pt idx="420">
                  <c:v>35.3</c:v>
                </c:pt>
                <c:pt idx="421">
                  <c:v>36.8</c:v>
                </c:pt>
                <c:pt idx="422">
                  <c:v>38.1</c:v>
                </c:pt>
                <c:pt idx="423">
                  <c:v>39.4</c:v>
                </c:pt>
                <c:pt idx="424">
                  <c:v>40.1</c:v>
                </c:pt>
                <c:pt idx="425">
                  <c:v>40.9</c:v>
                </c:pt>
                <c:pt idx="426">
                  <c:v>42.2</c:v>
                </c:pt>
                <c:pt idx="427">
                  <c:v>43.7</c:v>
                </c:pt>
                <c:pt idx="428">
                  <c:v>46.2</c:v>
                </c:pt>
                <c:pt idx="429">
                  <c:v>49.5</c:v>
                </c:pt>
                <c:pt idx="430">
                  <c:v>51.1</c:v>
                </c:pt>
                <c:pt idx="431">
                  <c:v>52.8</c:v>
                </c:pt>
                <c:pt idx="432">
                  <c:v>54.4</c:v>
                </c:pt>
                <c:pt idx="433">
                  <c:v>56.9</c:v>
                </c:pt>
                <c:pt idx="434">
                  <c:v>58.2</c:v>
                </c:pt>
                <c:pt idx="435">
                  <c:v>61.0</c:v>
                </c:pt>
                <c:pt idx="436">
                  <c:v>63.0</c:v>
                </c:pt>
                <c:pt idx="437">
                  <c:v>65.0</c:v>
                </c:pt>
                <c:pt idx="438">
                  <c:v>67.3</c:v>
                </c:pt>
                <c:pt idx="439">
                  <c:v>69.9</c:v>
                </c:pt>
                <c:pt idx="440">
                  <c:v>73.9</c:v>
                </c:pt>
                <c:pt idx="441">
                  <c:v>78.5</c:v>
                </c:pt>
                <c:pt idx="442">
                  <c:v>82.8</c:v>
                </c:pt>
                <c:pt idx="443">
                  <c:v>86.1</c:v>
                </c:pt>
                <c:pt idx="444">
                  <c:v>89.9</c:v>
                </c:pt>
                <c:pt idx="445">
                  <c:v>92.7</c:v>
                </c:pt>
                <c:pt idx="446">
                  <c:v>93.5</c:v>
                </c:pt>
                <c:pt idx="447">
                  <c:v>94.0</c:v>
                </c:pt>
                <c:pt idx="448">
                  <c:v>94.2</c:v>
                </c:pt>
                <c:pt idx="449">
                  <c:v>94.2</c:v>
                </c:pt>
                <c:pt idx="450">
                  <c:v>94.5</c:v>
                </c:pt>
                <c:pt idx="451">
                  <c:v>94.5</c:v>
                </c:pt>
                <c:pt idx="452">
                  <c:v>94.5</c:v>
                </c:pt>
                <c:pt idx="453">
                  <c:v>94.7</c:v>
                </c:pt>
                <c:pt idx="454">
                  <c:v>95.0</c:v>
                </c:pt>
                <c:pt idx="455">
                  <c:v>95.2</c:v>
                </c:pt>
                <c:pt idx="456">
                  <c:v>95.2</c:v>
                </c:pt>
                <c:pt idx="457">
                  <c:v>95.2</c:v>
                </c:pt>
                <c:pt idx="458">
                  <c:v>95.2</c:v>
                </c:pt>
                <c:pt idx="459">
                  <c:v>95.2</c:v>
                </c:pt>
                <c:pt idx="460">
                  <c:v>95.2</c:v>
                </c:pt>
                <c:pt idx="461">
                  <c:v>95.8</c:v>
                </c:pt>
                <c:pt idx="462">
                  <c:v>96.3</c:v>
                </c:pt>
                <c:pt idx="463">
                  <c:v>96.3</c:v>
                </c:pt>
                <c:pt idx="464">
                  <c:v>96.3</c:v>
                </c:pt>
                <c:pt idx="465">
                  <c:v>96.3</c:v>
                </c:pt>
                <c:pt idx="466">
                  <c:v>96.5</c:v>
                </c:pt>
                <c:pt idx="467">
                  <c:v>97.0</c:v>
                </c:pt>
                <c:pt idx="468">
                  <c:v>97.3</c:v>
                </c:pt>
                <c:pt idx="469">
                  <c:v>97.3</c:v>
                </c:pt>
                <c:pt idx="470">
                  <c:v>97.5</c:v>
                </c:pt>
                <c:pt idx="471">
                  <c:v>97.8</c:v>
                </c:pt>
                <c:pt idx="472">
                  <c:v>98.0</c:v>
                </c:pt>
                <c:pt idx="473">
                  <c:v>98.8</c:v>
                </c:pt>
                <c:pt idx="474">
                  <c:v>99.3</c:v>
                </c:pt>
                <c:pt idx="475">
                  <c:v>99.6</c:v>
                </c:pt>
                <c:pt idx="476">
                  <c:v>100.1</c:v>
                </c:pt>
                <c:pt idx="477">
                  <c:v>100.6</c:v>
                </c:pt>
                <c:pt idx="478">
                  <c:v>100.6</c:v>
                </c:pt>
                <c:pt idx="479">
                  <c:v>100.8</c:v>
                </c:pt>
                <c:pt idx="480">
                  <c:v>101.1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0.3</c:v>
                </c:pt>
                <c:pt idx="486">
                  <c:v>0.3</c:v>
                </c:pt>
                <c:pt idx="487">
                  <c:v>0.5</c:v>
                </c:pt>
                <c:pt idx="488">
                  <c:v>0.8</c:v>
                </c:pt>
                <c:pt idx="489">
                  <c:v>1.0</c:v>
                </c:pt>
                <c:pt idx="490">
                  <c:v>1.5</c:v>
                </c:pt>
                <c:pt idx="491">
                  <c:v>1.8</c:v>
                </c:pt>
                <c:pt idx="492">
                  <c:v>2.3</c:v>
                </c:pt>
                <c:pt idx="493">
                  <c:v>2.5</c:v>
                </c:pt>
                <c:pt idx="494">
                  <c:v>2.8</c:v>
                </c:pt>
                <c:pt idx="495">
                  <c:v>2.8</c:v>
                </c:pt>
                <c:pt idx="496">
                  <c:v>3.0</c:v>
                </c:pt>
                <c:pt idx="497">
                  <c:v>3.0</c:v>
                </c:pt>
                <c:pt idx="498">
                  <c:v>3.6</c:v>
                </c:pt>
                <c:pt idx="499">
                  <c:v>3.8</c:v>
                </c:pt>
                <c:pt idx="500">
                  <c:v>4.6</c:v>
                </c:pt>
                <c:pt idx="501">
                  <c:v>4.6</c:v>
                </c:pt>
                <c:pt idx="502">
                  <c:v>4.6</c:v>
                </c:pt>
                <c:pt idx="503">
                  <c:v>4.8</c:v>
                </c:pt>
                <c:pt idx="504">
                  <c:v>5.3</c:v>
                </c:pt>
                <c:pt idx="505">
                  <c:v>5.6</c:v>
                </c:pt>
                <c:pt idx="506">
                  <c:v>5.6</c:v>
                </c:pt>
                <c:pt idx="507">
                  <c:v>5.8</c:v>
                </c:pt>
                <c:pt idx="508">
                  <c:v>5.8</c:v>
                </c:pt>
                <c:pt idx="509">
                  <c:v>6.4</c:v>
                </c:pt>
                <c:pt idx="510">
                  <c:v>6.4</c:v>
                </c:pt>
                <c:pt idx="511">
                  <c:v>6.4</c:v>
                </c:pt>
                <c:pt idx="512">
                  <c:v>6.4</c:v>
                </c:pt>
                <c:pt idx="513">
                  <c:v>6.9</c:v>
                </c:pt>
                <c:pt idx="514">
                  <c:v>6.9</c:v>
                </c:pt>
                <c:pt idx="515">
                  <c:v>6.9</c:v>
                </c:pt>
                <c:pt idx="516">
                  <c:v>7.1</c:v>
                </c:pt>
                <c:pt idx="517">
                  <c:v>7.4</c:v>
                </c:pt>
                <c:pt idx="518">
                  <c:v>7.6</c:v>
                </c:pt>
                <c:pt idx="519">
                  <c:v>8.1</c:v>
                </c:pt>
                <c:pt idx="520">
                  <c:v>8.1</c:v>
                </c:pt>
                <c:pt idx="521">
                  <c:v>8.6</c:v>
                </c:pt>
                <c:pt idx="522">
                  <c:v>9.700000000000001</c:v>
                </c:pt>
                <c:pt idx="523">
                  <c:v>9.700000000000001</c:v>
                </c:pt>
                <c:pt idx="524">
                  <c:v>9.700000000000001</c:v>
                </c:pt>
                <c:pt idx="525">
                  <c:v>9.9</c:v>
                </c:pt>
                <c:pt idx="526">
                  <c:v>9.9</c:v>
                </c:pt>
                <c:pt idx="527">
                  <c:v>10.2</c:v>
                </c:pt>
                <c:pt idx="528">
                  <c:v>10.2</c:v>
                </c:pt>
                <c:pt idx="529">
                  <c:v>10.2</c:v>
                </c:pt>
                <c:pt idx="530">
                  <c:v>10.2</c:v>
                </c:pt>
                <c:pt idx="531">
                  <c:v>10.2</c:v>
                </c:pt>
                <c:pt idx="532">
                  <c:v>10.2</c:v>
                </c:pt>
                <c:pt idx="533">
                  <c:v>10.2</c:v>
                </c:pt>
                <c:pt idx="534">
                  <c:v>10.2</c:v>
                </c:pt>
                <c:pt idx="535">
                  <c:v>10.2</c:v>
                </c:pt>
                <c:pt idx="536">
                  <c:v>10.2</c:v>
                </c:pt>
                <c:pt idx="537">
                  <c:v>10.2</c:v>
                </c:pt>
                <c:pt idx="538">
                  <c:v>10.2</c:v>
                </c:pt>
                <c:pt idx="539">
                  <c:v>10.2</c:v>
                </c:pt>
                <c:pt idx="540">
                  <c:v>10.2</c:v>
                </c:pt>
                <c:pt idx="541">
                  <c:v>10.2</c:v>
                </c:pt>
                <c:pt idx="542">
                  <c:v>10.2</c:v>
                </c:pt>
                <c:pt idx="543">
                  <c:v>10.2</c:v>
                </c:pt>
                <c:pt idx="544">
                  <c:v>10.2</c:v>
                </c:pt>
                <c:pt idx="545">
                  <c:v>10.2</c:v>
                </c:pt>
                <c:pt idx="546">
                  <c:v>10.2</c:v>
                </c:pt>
                <c:pt idx="547">
                  <c:v>10.2</c:v>
                </c:pt>
                <c:pt idx="548">
                  <c:v>10.2</c:v>
                </c:pt>
                <c:pt idx="549">
                  <c:v>10.2</c:v>
                </c:pt>
                <c:pt idx="550">
                  <c:v>10.2</c:v>
                </c:pt>
                <c:pt idx="551">
                  <c:v>10.2</c:v>
                </c:pt>
                <c:pt idx="552">
                  <c:v>10.2</c:v>
                </c:pt>
                <c:pt idx="553">
                  <c:v>10.2</c:v>
                </c:pt>
                <c:pt idx="554">
                  <c:v>10.2</c:v>
                </c:pt>
                <c:pt idx="555">
                  <c:v>10.2</c:v>
                </c:pt>
                <c:pt idx="556">
                  <c:v>10.2</c:v>
                </c:pt>
                <c:pt idx="557">
                  <c:v>10.2</c:v>
                </c:pt>
                <c:pt idx="558">
                  <c:v>10.2</c:v>
                </c:pt>
                <c:pt idx="559">
                  <c:v>10.2</c:v>
                </c:pt>
                <c:pt idx="560">
                  <c:v>10.2</c:v>
                </c:pt>
                <c:pt idx="561">
                  <c:v>10.2</c:v>
                </c:pt>
                <c:pt idx="562">
                  <c:v>10.2</c:v>
                </c:pt>
                <c:pt idx="563">
                  <c:v>10.2</c:v>
                </c:pt>
                <c:pt idx="564">
                  <c:v>10.2</c:v>
                </c:pt>
                <c:pt idx="565">
                  <c:v>10.2</c:v>
                </c:pt>
                <c:pt idx="566">
                  <c:v>10.2</c:v>
                </c:pt>
                <c:pt idx="567">
                  <c:v>10.2</c:v>
                </c:pt>
                <c:pt idx="568">
                  <c:v>10.2</c:v>
                </c:pt>
                <c:pt idx="569">
                  <c:v>10.2</c:v>
                </c:pt>
                <c:pt idx="570">
                  <c:v>10.2</c:v>
                </c:pt>
                <c:pt idx="571">
                  <c:v>10.2</c:v>
                </c:pt>
                <c:pt idx="572">
                  <c:v>10.2</c:v>
                </c:pt>
                <c:pt idx="573">
                  <c:v>10.2</c:v>
                </c:pt>
                <c:pt idx="574">
                  <c:v>10.2</c:v>
                </c:pt>
                <c:pt idx="575">
                  <c:v>10.2</c:v>
                </c:pt>
                <c:pt idx="576">
                  <c:v>10.2</c:v>
                </c:pt>
                <c:pt idx="577">
                  <c:v>0.0</c:v>
                </c:pt>
                <c:pt idx="578">
                  <c:v>0.0</c:v>
                </c:pt>
                <c:pt idx="579">
                  <c:v>0.0</c:v>
                </c:pt>
                <c:pt idx="580">
                  <c:v>0.0</c:v>
                </c:pt>
                <c:pt idx="581">
                  <c:v>0.0</c:v>
                </c:pt>
                <c:pt idx="582">
                  <c:v>0.0</c:v>
                </c:pt>
                <c:pt idx="583">
                  <c:v>0.0</c:v>
                </c:pt>
                <c:pt idx="584">
                  <c:v>0.0</c:v>
                </c:pt>
                <c:pt idx="585">
                  <c:v>0.0</c:v>
                </c:pt>
                <c:pt idx="586">
                  <c:v>0.0</c:v>
                </c:pt>
                <c:pt idx="587">
                  <c:v>0.0</c:v>
                </c:pt>
                <c:pt idx="588">
                  <c:v>0.0</c:v>
                </c:pt>
                <c:pt idx="589">
                  <c:v>0.0</c:v>
                </c:pt>
                <c:pt idx="590">
                  <c:v>0.0</c:v>
                </c:pt>
                <c:pt idx="591">
                  <c:v>0.0</c:v>
                </c:pt>
                <c:pt idx="592">
                  <c:v>0.0</c:v>
                </c:pt>
                <c:pt idx="593">
                  <c:v>0.0</c:v>
                </c:pt>
                <c:pt idx="594">
                  <c:v>0.0</c:v>
                </c:pt>
                <c:pt idx="595">
                  <c:v>0.0</c:v>
                </c:pt>
                <c:pt idx="596">
                  <c:v>0.0</c:v>
                </c:pt>
                <c:pt idx="597">
                  <c:v>0.0</c:v>
                </c:pt>
                <c:pt idx="598">
                  <c:v>0.0</c:v>
                </c:pt>
                <c:pt idx="599">
                  <c:v>0.0</c:v>
                </c:pt>
                <c:pt idx="600">
                  <c:v>0.0</c:v>
                </c:pt>
                <c:pt idx="601">
                  <c:v>0.0</c:v>
                </c:pt>
                <c:pt idx="602">
                  <c:v>0.0</c:v>
                </c:pt>
                <c:pt idx="603">
                  <c:v>0.0</c:v>
                </c:pt>
                <c:pt idx="604">
                  <c:v>0.0</c:v>
                </c:pt>
                <c:pt idx="605">
                  <c:v>0.0</c:v>
                </c:pt>
                <c:pt idx="606">
                  <c:v>0.0</c:v>
                </c:pt>
                <c:pt idx="607">
                  <c:v>0.0</c:v>
                </c:pt>
                <c:pt idx="608">
                  <c:v>0.0</c:v>
                </c:pt>
                <c:pt idx="609">
                  <c:v>0.0</c:v>
                </c:pt>
                <c:pt idx="610">
                  <c:v>0.0</c:v>
                </c:pt>
                <c:pt idx="611">
                  <c:v>0.0</c:v>
                </c:pt>
                <c:pt idx="612">
                  <c:v>0.0</c:v>
                </c:pt>
                <c:pt idx="613">
                  <c:v>0.0</c:v>
                </c:pt>
                <c:pt idx="614">
                  <c:v>0.0</c:v>
                </c:pt>
                <c:pt idx="615">
                  <c:v>0.0</c:v>
                </c:pt>
                <c:pt idx="616">
                  <c:v>0.0</c:v>
                </c:pt>
                <c:pt idx="617">
                  <c:v>0.0</c:v>
                </c:pt>
                <c:pt idx="618">
                  <c:v>0.0</c:v>
                </c:pt>
                <c:pt idx="619">
                  <c:v>0.0</c:v>
                </c:pt>
                <c:pt idx="620">
                  <c:v>0.0</c:v>
                </c:pt>
                <c:pt idx="621">
                  <c:v>0.0</c:v>
                </c:pt>
                <c:pt idx="622">
                  <c:v>0.0</c:v>
                </c:pt>
                <c:pt idx="623">
                  <c:v>0.0</c:v>
                </c:pt>
                <c:pt idx="624">
                  <c:v>0.0</c:v>
                </c:pt>
                <c:pt idx="625">
                  <c:v>0.0</c:v>
                </c:pt>
                <c:pt idx="626">
                  <c:v>0.0</c:v>
                </c:pt>
                <c:pt idx="627">
                  <c:v>0.0</c:v>
                </c:pt>
                <c:pt idx="628">
                  <c:v>0.0</c:v>
                </c:pt>
                <c:pt idx="629">
                  <c:v>0.0</c:v>
                </c:pt>
                <c:pt idx="630">
                  <c:v>0.0</c:v>
                </c:pt>
                <c:pt idx="631">
                  <c:v>0.0</c:v>
                </c:pt>
                <c:pt idx="632">
                  <c:v>0.0</c:v>
                </c:pt>
                <c:pt idx="633">
                  <c:v>0.0</c:v>
                </c:pt>
                <c:pt idx="634">
                  <c:v>0.0</c:v>
                </c:pt>
                <c:pt idx="635">
                  <c:v>0.0</c:v>
                </c:pt>
                <c:pt idx="636">
                  <c:v>0.0</c:v>
                </c:pt>
                <c:pt idx="637">
                  <c:v>0.0</c:v>
                </c:pt>
                <c:pt idx="638">
                  <c:v>0.0</c:v>
                </c:pt>
                <c:pt idx="639">
                  <c:v>0.0</c:v>
                </c:pt>
                <c:pt idx="640">
                  <c:v>0.0</c:v>
                </c:pt>
                <c:pt idx="641">
                  <c:v>0.0</c:v>
                </c:pt>
                <c:pt idx="642">
                  <c:v>0.0</c:v>
                </c:pt>
                <c:pt idx="643">
                  <c:v>0.0</c:v>
                </c:pt>
                <c:pt idx="644">
                  <c:v>0.0</c:v>
                </c:pt>
                <c:pt idx="645">
                  <c:v>0.0</c:v>
                </c:pt>
                <c:pt idx="646">
                  <c:v>0.0</c:v>
                </c:pt>
                <c:pt idx="647">
                  <c:v>0.0</c:v>
                </c:pt>
                <c:pt idx="648">
                  <c:v>0.0</c:v>
                </c:pt>
                <c:pt idx="649">
                  <c:v>0.0</c:v>
                </c:pt>
                <c:pt idx="650">
                  <c:v>0.0</c:v>
                </c:pt>
                <c:pt idx="651">
                  <c:v>0.0</c:v>
                </c:pt>
                <c:pt idx="652">
                  <c:v>0.0</c:v>
                </c:pt>
                <c:pt idx="653">
                  <c:v>0.0</c:v>
                </c:pt>
                <c:pt idx="654">
                  <c:v>0.0</c:v>
                </c:pt>
                <c:pt idx="655">
                  <c:v>0.0</c:v>
                </c:pt>
                <c:pt idx="656">
                  <c:v>0.0</c:v>
                </c:pt>
                <c:pt idx="657">
                  <c:v>0.0</c:v>
                </c:pt>
                <c:pt idx="658">
                  <c:v>0.0</c:v>
                </c:pt>
                <c:pt idx="659">
                  <c:v>0.0</c:v>
                </c:pt>
                <c:pt idx="660">
                  <c:v>0.0</c:v>
                </c:pt>
                <c:pt idx="661">
                  <c:v>0.0</c:v>
                </c:pt>
                <c:pt idx="662">
                  <c:v>0.0</c:v>
                </c:pt>
                <c:pt idx="663">
                  <c:v>0.0</c:v>
                </c:pt>
                <c:pt idx="664">
                  <c:v>0.0</c:v>
                </c:pt>
                <c:pt idx="665">
                  <c:v>0.0</c:v>
                </c:pt>
                <c:pt idx="666">
                  <c:v>0.0</c:v>
                </c:pt>
                <c:pt idx="667">
                  <c:v>0.0</c:v>
                </c:pt>
                <c:pt idx="668">
                  <c:v>0.0</c:v>
                </c:pt>
                <c:pt idx="669">
                  <c:v>0.0</c:v>
                </c:pt>
                <c:pt idx="670">
                  <c:v>0.0</c:v>
                </c:pt>
                <c:pt idx="671">
                  <c:v>0.0</c:v>
                </c:pt>
                <c:pt idx="672">
                  <c:v>0.0</c:v>
                </c:pt>
                <c:pt idx="673">
                  <c:v>0.0</c:v>
                </c:pt>
                <c:pt idx="674">
                  <c:v>0.0</c:v>
                </c:pt>
                <c:pt idx="675">
                  <c:v>0.0</c:v>
                </c:pt>
                <c:pt idx="676">
                  <c:v>0.0</c:v>
                </c:pt>
                <c:pt idx="677">
                  <c:v>0.0</c:v>
                </c:pt>
                <c:pt idx="678">
                  <c:v>0.0</c:v>
                </c:pt>
                <c:pt idx="679">
                  <c:v>0.0</c:v>
                </c:pt>
                <c:pt idx="680">
                  <c:v>0.0</c:v>
                </c:pt>
                <c:pt idx="681">
                  <c:v>0.0</c:v>
                </c:pt>
                <c:pt idx="682">
                  <c:v>0.0</c:v>
                </c:pt>
                <c:pt idx="683">
                  <c:v>0.0</c:v>
                </c:pt>
                <c:pt idx="684">
                  <c:v>0.0</c:v>
                </c:pt>
                <c:pt idx="685">
                  <c:v>0.0</c:v>
                </c:pt>
                <c:pt idx="686">
                  <c:v>0.0</c:v>
                </c:pt>
                <c:pt idx="687">
                  <c:v>0.0</c:v>
                </c:pt>
                <c:pt idx="688">
                  <c:v>0.0</c:v>
                </c:pt>
                <c:pt idx="689">
                  <c:v>0.0</c:v>
                </c:pt>
                <c:pt idx="690">
                  <c:v>0.0</c:v>
                </c:pt>
                <c:pt idx="691">
                  <c:v>0.0</c:v>
                </c:pt>
                <c:pt idx="692">
                  <c:v>0.0</c:v>
                </c:pt>
                <c:pt idx="693">
                  <c:v>0.0</c:v>
                </c:pt>
                <c:pt idx="694">
                  <c:v>0.0</c:v>
                </c:pt>
                <c:pt idx="695">
                  <c:v>0.0</c:v>
                </c:pt>
                <c:pt idx="696">
                  <c:v>0.0</c:v>
                </c:pt>
                <c:pt idx="697">
                  <c:v>0.0</c:v>
                </c:pt>
                <c:pt idx="698">
                  <c:v>0.0</c:v>
                </c:pt>
                <c:pt idx="699">
                  <c:v>0.0</c:v>
                </c:pt>
                <c:pt idx="700">
                  <c:v>0.0</c:v>
                </c:pt>
                <c:pt idx="701">
                  <c:v>0.0</c:v>
                </c:pt>
                <c:pt idx="702">
                  <c:v>0.0</c:v>
                </c:pt>
                <c:pt idx="703">
                  <c:v>0.0</c:v>
                </c:pt>
                <c:pt idx="704">
                  <c:v>0.0</c:v>
                </c:pt>
                <c:pt idx="705">
                  <c:v>0.0</c:v>
                </c:pt>
                <c:pt idx="706">
                  <c:v>0.0</c:v>
                </c:pt>
                <c:pt idx="707">
                  <c:v>0.0</c:v>
                </c:pt>
                <c:pt idx="708">
                  <c:v>0.0</c:v>
                </c:pt>
                <c:pt idx="709">
                  <c:v>0.0</c:v>
                </c:pt>
                <c:pt idx="710">
                  <c:v>0.0</c:v>
                </c:pt>
                <c:pt idx="711">
                  <c:v>0.0</c:v>
                </c:pt>
                <c:pt idx="712">
                  <c:v>0.0</c:v>
                </c:pt>
                <c:pt idx="713">
                  <c:v>0.0</c:v>
                </c:pt>
                <c:pt idx="714">
                  <c:v>0.0</c:v>
                </c:pt>
                <c:pt idx="715">
                  <c:v>0.0</c:v>
                </c:pt>
                <c:pt idx="716">
                  <c:v>0.0</c:v>
                </c:pt>
                <c:pt idx="717">
                  <c:v>0.0</c:v>
                </c:pt>
                <c:pt idx="718">
                  <c:v>0.0</c:v>
                </c:pt>
                <c:pt idx="719">
                  <c:v>0.0</c:v>
                </c:pt>
                <c:pt idx="720">
                  <c:v>0.0</c:v>
                </c:pt>
                <c:pt idx="721">
                  <c:v>0.0</c:v>
                </c:pt>
                <c:pt idx="722">
                  <c:v>0.0</c:v>
                </c:pt>
                <c:pt idx="723">
                  <c:v>0.0</c:v>
                </c:pt>
                <c:pt idx="724">
                  <c:v>0.0</c:v>
                </c:pt>
                <c:pt idx="725">
                  <c:v>0.0</c:v>
                </c:pt>
                <c:pt idx="726">
                  <c:v>0.0</c:v>
                </c:pt>
                <c:pt idx="727">
                  <c:v>0.0</c:v>
                </c:pt>
                <c:pt idx="728">
                  <c:v>0.0</c:v>
                </c:pt>
                <c:pt idx="729">
                  <c:v>0.0</c:v>
                </c:pt>
                <c:pt idx="730">
                  <c:v>0.0</c:v>
                </c:pt>
                <c:pt idx="731">
                  <c:v>0.0</c:v>
                </c:pt>
                <c:pt idx="732">
                  <c:v>0.0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  <c:pt idx="767">
                  <c:v>0.0</c:v>
                </c:pt>
                <c:pt idx="768">
                  <c:v>0.0</c:v>
                </c:pt>
                <c:pt idx="769">
                  <c:v>0.0</c:v>
                </c:pt>
                <c:pt idx="770">
                  <c:v>0.0</c:v>
                </c:pt>
                <c:pt idx="771">
                  <c:v>0.0</c:v>
                </c:pt>
                <c:pt idx="772">
                  <c:v>0.0</c:v>
                </c:pt>
                <c:pt idx="773">
                  <c:v>0.0</c:v>
                </c:pt>
                <c:pt idx="774">
                  <c:v>0.0</c:v>
                </c:pt>
                <c:pt idx="775">
                  <c:v>0.0</c:v>
                </c:pt>
                <c:pt idx="776">
                  <c:v>0.0</c:v>
                </c:pt>
                <c:pt idx="777">
                  <c:v>0.0</c:v>
                </c:pt>
                <c:pt idx="778">
                  <c:v>0.0</c:v>
                </c:pt>
                <c:pt idx="779">
                  <c:v>0.0</c:v>
                </c:pt>
                <c:pt idx="780">
                  <c:v>0.0</c:v>
                </c:pt>
                <c:pt idx="781">
                  <c:v>0.0</c:v>
                </c:pt>
                <c:pt idx="782">
                  <c:v>0.0</c:v>
                </c:pt>
                <c:pt idx="783">
                  <c:v>0.0</c:v>
                </c:pt>
                <c:pt idx="784">
                  <c:v>0.0</c:v>
                </c:pt>
                <c:pt idx="785">
                  <c:v>0.0</c:v>
                </c:pt>
                <c:pt idx="786">
                  <c:v>0.0</c:v>
                </c:pt>
                <c:pt idx="787">
                  <c:v>0.0</c:v>
                </c:pt>
                <c:pt idx="788">
                  <c:v>0.0</c:v>
                </c:pt>
                <c:pt idx="789">
                  <c:v>0.0</c:v>
                </c:pt>
                <c:pt idx="790">
                  <c:v>0.0</c:v>
                </c:pt>
                <c:pt idx="791">
                  <c:v>0.0</c:v>
                </c:pt>
                <c:pt idx="792">
                  <c:v>0.0</c:v>
                </c:pt>
                <c:pt idx="793">
                  <c:v>0.0</c:v>
                </c:pt>
                <c:pt idx="794">
                  <c:v>0.0</c:v>
                </c:pt>
                <c:pt idx="795">
                  <c:v>0.0</c:v>
                </c:pt>
                <c:pt idx="796">
                  <c:v>0.0</c:v>
                </c:pt>
                <c:pt idx="797">
                  <c:v>0.0</c:v>
                </c:pt>
                <c:pt idx="798">
                  <c:v>0.0</c:v>
                </c:pt>
                <c:pt idx="799">
                  <c:v>0.0</c:v>
                </c:pt>
                <c:pt idx="800">
                  <c:v>0.0</c:v>
                </c:pt>
                <c:pt idx="801">
                  <c:v>0.0</c:v>
                </c:pt>
                <c:pt idx="802">
                  <c:v>0.0</c:v>
                </c:pt>
                <c:pt idx="803">
                  <c:v>0.0</c:v>
                </c:pt>
                <c:pt idx="804">
                  <c:v>0.0</c:v>
                </c:pt>
                <c:pt idx="805">
                  <c:v>0.0</c:v>
                </c:pt>
                <c:pt idx="806">
                  <c:v>0.0</c:v>
                </c:pt>
                <c:pt idx="807">
                  <c:v>0.0</c:v>
                </c:pt>
                <c:pt idx="808">
                  <c:v>0.0</c:v>
                </c:pt>
                <c:pt idx="809">
                  <c:v>0.0</c:v>
                </c:pt>
                <c:pt idx="810">
                  <c:v>0.0</c:v>
                </c:pt>
                <c:pt idx="811">
                  <c:v>0.0</c:v>
                </c:pt>
                <c:pt idx="812">
                  <c:v>0.0</c:v>
                </c:pt>
                <c:pt idx="813">
                  <c:v>0.0</c:v>
                </c:pt>
                <c:pt idx="814">
                  <c:v>0.0</c:v>
                </c:pt>
                <c:pt idx="815">
                  <c:v>0.0</c:v>
                </c:pt>
                <c:pt idx="816">
                  <c:v>0.0</c:v>
                </c:pt>
                <c:pt idx="817">
                  <c:v>0.0</c:v>
                </c:pt>
                <c:pt idx="818">
                  <c:v>0.0</c:v>
                </c:pt>
                <c:pt idx="819">
                  <c:v>0.0</c:v>
                </c:pt>
                <c:pt idx="820">
                  <c:v>0.0</c:v>
                </c:pt>
                <c:pt idx="821">
                  <c:v>0.0</c:v>
                </c:pt>
                <c:pt idx="822">
                  <c:v>0.0</c:v>
                </c:pt>
                <c:pt idx="823">
                  <c:v>0.0</c:v>
                </c:pt>
                <c:pt idx="824">
                  <c:v>0.0</c:v>
                </c:pt>
                <c:pt idx="825">
                  <c:v>0.0</c:v>
                </c:pt>
                <c:pt idx="826">
                  <c:v>0.0</c:v>
                </c:pt>
                <c:pt idx="827">
                  <c:v>0.0</c:v>
                </c:pt>
                <c:pt idx="828">
                  <c:v>0.0</c:v>
                </c:pt>
                <c:pt idx="829">
                  <c:v>0.0</c:v>
                </c:pt>
                <c:pt idx="830">
                  <c:v>0.0</c:v>
                </c:pt>
                <c:pt idx="831">
                  <c:v>0.0</c:v>
                </c:pt>
                <c:pt idx="832">
                  <c:v>0.0</c:v>
                </c:pt>
                <c:pt idx="833">
                  <c:v>0.0</c:v>
                </c:pt>
                <c:pt idx="834">
                  <c:v>0.0</c:v>
                </c:pt>
                <c:pt idx="835">
                  <c:v>0.0</c:v>
                </c:pt>
                <c:pt idx="836">
                  <c:v>0.0</c:v>
                </c:pt>
                <c:pt idx="837">
                  <c:v>0.0</c:v>
                </c:pt>
                <c:pt idx="838">
                  <c:v>0.0</c:v>
                </c:pt>
                <c:pt idx="839">
                  <c:v>0.0</c:v>
                </c:pt>
                <c:pt idx="840">
                  <c:v>0.0</c:v>
                </c:pt>
                <c:pt idx="841">
                  <c:v>0.0</c:v>
                </c:pt>
                <c:pt idx="842">
                  <c:v>0.0</c:v>
                </c:pt>
                <c:pt idx="843">
                  <c:v>0.0</c:v>
                </c:pt>
                <c:pt idx="844">
                  <c:v>0.0</c:v>
                </c:pt>
                <c:pt idx="845">
                  <c:v>0.0</c:v>
                </c:pt>
                <c:pt idx="846">
                  <c:v>0.0</c:v>
                </c:pt>
                <c:pt idx="847">
                  <c:v>0.0</c:v>
                </c:pt>
                <c:pt idx="848">
                  <c:v>0.0</c:v>
                </c:pt>
                <c:pt idx="849">
                  <c:v>0.0</c:v>
                </c:pt>
                <c:pt idx="850">
                  <c:v>0.0</c:v>
                </c:pt>
                <c:pt idx="851">
                  <c:v>0.0</c:v>
                </c:pt>
                <c:pt idx="852">
                  <c:v>0.0</c:v>
                </c:pt>
                <c:pt idx="853">
                  <c:v>0.0</c:v>
                </c:pt>
                <c:pt idx="854">
                  <c:v>0.0</c:v>
                </c:pt>
                <c:pt idx="855">
                  <c:v>0.0</c:v>
                </c:pt>
                <c:pt idx="856">
                  <c:v>0.0</c:v>
                </c:pt>
                <c:pt idx="857">
                  <c:v>0.0</c:v>
                </c:pt>
                <c:pt idx="858">
                  <c:v>0.0</c:v>
                </c:pt>
                <c:pt idx="859">
                  <c:v>0.0</c:v>
                </c:pt>
                <c:pt idx="860">
                  <c:v>0.0</c:v>
                </c:pt>
                <c:pt idx="861">
                  <c:v>0.0</c:v>
                </c:pt>
                <c:pt idx="862">
                  <c:v>0.0</c:v>
                </c:pt>
                <c:pt idx="863">
                  <c:v>0.0</c:v>
                </c:pt>
                <c:pt idx="864">
                  <c:v>0.0</c:v>
                </c:pt>
                <c:pt idx="865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7289224"/>
        <c:axId val="2037294904"/>
      </c:lineChart>
      <c:catAx>
        <c:axId val="2037289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Date</a:t>
                </a:r>
              </a:p>
            </c:rich>
          </c:tx>
          <c:layout/>
          <c:overlay val="0"/>
        </c:title>
        <c:numFmt formatCode="m/d/yy;@" sourceLinked="0"/>
        <c:majorTickMark val="none"/>
        <c:minorTickMark val="none"/>
        <c:tickLblPos val="nextTo"/>
        <c:spPr>
          <a:ln w="9525">
            <a:solidFill>
              <a:schemeClr val="tx1"/>
            </a:solidFill>
          </a:ln>
        </c:spPr>
        <c:txPr>
          <a:bodyPr rot="5400000" vert="horz" anchor="t" anchorCtr="0"/>
          <a:lstStyle/>
          <a:p>
            <a:pPr>
              <a:defRPr/>
            </a:pPr>
            <a:endParaRPr lang="en-US"/>
          </a:p>
        </c:txPr>
        <c:crossAx val="2037294904"/>
        <c:crosses val="autoZero"/>
        <c:auto val="1"/>
        <c:lblAlgn val="ctr"/>
        <c:lblOffset val="100"/>
        <c:tickLblSkip val="99"/>
        <c:noMultiLvlLbl val="0"/>
      </c:catAx>
      <c:valAx>
        <c:axId val="2037294904"/>
        <c:scaling>
          <c:orientation val="minMax"/>
          <c:max val="11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Rainfall in millimeters (mm)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22225">
            <a:solidFill>
              <a:sysClr val="windowText" lastClr="000000"/>
            </a:solidFill>
          </a:ln>
        </c:spPr>
        <c:crossAx val="2037289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4752296587926"/>
          <c:y val="0.0877610090405366"/>
          <c:w val="0.22346958617636"/>
          <c:h val="0.13883234845164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0.05556</cdr:y>
    </cdr:from>
    <cdr:to>
      <cdr:x>0.78333</cdr:x>
      <cdr:y>0.31731</cdr:y>
    </cdr:to>
    <cdr:pic>
      <cdr:nvPicPr>
        <cdr:cNvPr id="2" name="Picture 1" descr="Explore_CloseUp_2.bmp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572000" y="381000"/>
          <a:ext cx="2590800" cy="1795138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8381-E4B2-4FD7-94B1-76166FCF399B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24F8-9FA0-4519-8F02-10C247DF7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8381-E4B2-4FD7-94B1-76166FCF399B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24F8-9FA0-4519-8F02-10C247DF7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8381-E4B2-4FD7-94B1-76166FCF399B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24F8-9FA0-4519-8F02-10C247DF7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8381-E4B2-4FD7-94B1-76166FCF399B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24F8-9FA0-4519-8F02-10C247DF7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8381-E4B2-4FD7-94B1-76166FCF399B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24F8-9FA0-4519-8F02-10C247DF7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8381-E4B2-4FD7-94B1-76166FCF399B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24F8-9FA0-4519-8F02-10C247DF7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8381-E4B2-4FD7-94B1-76166FCF399B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24F8-9FA0-4519-8F02-10C247DF7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8381-E4B2-4FD7-94B1-76166FCF399B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24F8-9FA0-4519-8F02-10C247DF7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8381-E4B2-4FD7-94B1-76166FCF399B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24F8-9FA0-4519-8F02-10C247DF7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8381-E4B2-4FD7-94B1-76166FCF399B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24F8-9FA0-4519-8F02-10C247DF7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8381-E4B2-4FD7-94B1-76166FCF399B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24F8-9FA0-4519-8F02-10C247DF7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38381-E4B2-4FD7-94B1-76166FCF399B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124F8-9FA0-4519-8F02-10C247DF7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Explore_NJ_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0"/>
            <a:ext cx="1905000" cy="2956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Engage_MS_Map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228600"/>
            <a:ext cx="328779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Tuckerton Cove ho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638800" y="4114800"/>
            <a:ext cx="35052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Tuckerton </a:t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rgbClr val="FFCC00"/>
                </a:solidFill>
                <a:latin typeface="+mj-lt"/>
                <a:ea typeface="+mj-ea"/>
                <a:cs typeface="+mj-cs"/>
              </a:rPr>
              <a:t>Before Sandy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Tuckerton Cove homes post San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638800" y="41148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FFCC00"/>
                </a:solidFill>
              </a:rPr>
              <a:t>Tuckerton </a:t>
            </a:r>
            <a:br>
              <a:rPr lang="en-US" sz="4000" dirty="0">
                <a:solidFill>
                  <a:srgbClr val="FFCC00"/>
                </a:solidFill>
              </a:rPr>
            </a:br>
            <a:r>
              <a:rPr lang="en-US" sz="4000" dirty="0" smtClean="0">
                <a:solidFill>
                  <a:srgbClr val="FFCC00"/>
                </a:solidFill>
              </a:rPr>
              <a:t>Cove</a:t>
            </a:r>
          </a:p>
          <a:p>
            <a:pPr algn="ctr"/>
            <a:r>
              <a:rPr lang="en-US" sz="4000" dirty="0" smtClean="0">
                <a:solidFill>
                  <a:srgbClr val="FFCC00"/>
                </a:solidFill>
              </a:rPr>
              <a:t>After Sandy</a:t>
            </a:r>
            <a:endParaRPr lang="en-US" sz="40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Tuckerton Beach Clam Hatche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CC00"/>
                </a:solidFill>
              </a:rPr>
              <a:t>Parson’s Clam Hatchery</a:t>
            </a:r>
            <a:br>
              <a:rPr lang="en-US" dirty="0" smtClean="0">
                <a:solidFill>
                  <a:srgbClr val="FFCC00"/>
                </a:solidFill>
              </a:rPr>
            </a:br>
            <a:r>
              <a:rPr lang="en-US" dirty="0" smtClean="0">
                <a:solidFill>
                  <a:srgbClr val="FFCC00"/>
                </a:solidFill>
              </a:rPr>
              <a:t>Before Sandy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Tuckerton Beach Clam Hatchery post San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dirty="0">
                <a:solidFill>
                  <a:srgbClr val="FFCC00"/>
                </a:solidFill>
              </a:rPr>
              <a:t>Parson’s Clam </a:t>
            </a:r>
            <a:r>
              <a:rPr lang="en-US" sz="4400" dirty="0" smtClean="0">
                <a:solidFill>
                  <a:srgbClr val="FFCC00"/>
                </a:solidFill>
              </a:rPr>
              <a:t>Hatchery</a:t>
            </a:r>
          </a:p>
          <a:p>
            <a:pPr algn="ctr"/>
            <a:r>
              <a:rPr lang="en-US" sz="4400" dirty="0" smtClean="0">
                <a:solidFill>
                  <a:srgbClr val="FFCC00"/>
                </a:solidFill>
              </a:rPr>
              <a:t>After Sandy</a:t>
            </a:r>
            <a:endParaRPr lang="en-US" sz="44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Little Beach before san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029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CC00"/>
                </a:solidFill>
              </a:rPr>
              <a:t>Little Beach</a:t>
            </a:r>
            <a:br>
              <a:rPr lang="en-US" dirty="0" smtClean="0">
                <a:solidFill>
                  <a:srgbClr val="FFCC00"/>
                </a:solidFill>
              </a:rPr>
            </a:br>
            <a:r>
              <a:rPr lang="en-US" dirty="0" smtClean="0">
                <a:solidFill>
                  <a:srgbClr val="FFCC00"/>
                </a:solidFill>
              </a:rPr>
              <a:t>Before Sandy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Little Beach overwash semi inl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0" y="0"/>
            <a:ext cx="502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dirty="0">
                <a:solidFill>
                  <a:srgbClr val="FFCC00"/>
                </a:solidFill>
              </a:rPr>
              <a:t>Little </a:t>
            </a:r>
            <a:r>
              <a:rPr lang="en-US" sz="4400" dirty="0" smtClean="0">
                <a:solidFill>
                  <a:srgbClr val="FFCC00"/>
                </a:solidFill>
              </a:rPr>
              <a:t>Beach</a:t>
            </a:r>
          </a:p>
          <a:p>
            <a:pPr algn="ctr"/>
            <a:r>
              <a:rPr lang="en-US" sz="4400" dirty="0" smtClean="0">
                <a:solidFill>
                  <a:srgbClr val="FFCC00"/>
                </a:solidFill>
              </a:rPr>
              <a:t>After Sandy</a:t>
            </a:r>
            <a:endParaRPr lang="en-US" sz="44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Explore_CloseUp_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533400"/>
            <a:ext cx="2545774" cy="1600200"/>
          </a:xfrm>
          <a:prstGeom prst="rect">
            <a:avLst/>
          </a:prstGeom>
        </p:spPr>
      </p:pic>
      <p:pic>
        <p:nvPicPr>
          <p:cNvPr id="6" name="Picture 5" descr="Explore_NJ_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762" y="1"/>
            <a:ext cx="1571237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Explore_CloseUp_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2999" y="609600"/>
            <a:ext cx="2362201" cy="1600200"/>
          </a:xfrm>
          <a:prstGeom prst="rect">
            <a:avLst/>
          </a:prstGeom>
        </p:spPr>
      </p:pic>
      <p:pic>
        <p:nvPicPr>
          <p:cNvPr id="6" name="Picture 5" descr="Explore_NJ_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5460" y="0"/>
            <a:ext cx="1718540" cy="2666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Explore_CloseUp_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3810000"/>
            <a:ext cx="2886826" cy="1600200"/>
          </a:xfrm>
          <a:prstGeom prst="rect">
            <a:avLst/>
          </a:prstGeom>
        </p:spPr>
      </p:pic>
      <p:pic>
        <p:nvPicPr>
          <p:cNvPr id="6" name="Picture 5" descr="Explore_NJ_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2514600"/>
            <a:ext cx="1905000" cy="2956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Explore_CloseUp_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0999" y="381000"/>
            <a:ext cx="2886825" cy="1600200"/>
          </a:xfrm>
          <a:prstGeom prst="rect">
            <a:avLst/>
          </a:prstGeom>
        </p:spPr>
      </p:pic>
      <p:pic>
        <p:nvPicPr>
          <p:cNvPr id="6" name="Picture 5" descr="Explore_NJ_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0"/>
            <a:ext cx="1905000" cy="2956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Explore_CloseUp_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399" y="457200"/>
            <a:ext cx="2474421" cy="1524000"/>
          </a:xfrm>
          <a:prstGeom prst="rect">
            <a:avLst/>
          </a:prstGeom>
        </p:spPr>
      </p:pic>
      <p:pic>
        <p:nvPicPr>
          <p:cNvPr id="6" name="Picture 5" descr="Explore_NJ_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27258" y="0"/>
            <a:ext cx="1816742" cy="2819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2853995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Engage_MS_Map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152400"/>
            <a:ext cx="3167062" cy="2936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239000" cy="1020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JCNERR SWMP Station Map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titled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28800"/>
            <a:ext cx="6378505" cy="4419600"/>
          </a:xfrm>
          <a:prstGeom prst="rect">
            <a:avLst/>
          </a:prstGeom>
        </p:spPr>
      </p:pic>
      <p:pic>
        <p:nvPicPr>
          <p:cNvPr id="5" name="Picture 4" descr="untitled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4338" y="1828800"/>
            <a:ext cx="2749662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Mid-Atlantic Region</a:t>
            </a:r>
            <a:endParaRPr lang="en-US" dirty="0"/>
          </a:p>
        </p:txBody>
      </p:sp>
      <p:pic>
        <p:nvPicPr>
          <p:cNvPr id="4" name="Picture 3" descr="Engage_MS_Map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524000"/>
            <a:ext cx="5424854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219</Words>
  <Application>Microsoft Macintosh PowerPoint</Application>
  <PresentationFormat>On-screen Show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JCNERR SWMP Station Map</vt:lpstr>
      <vt:lpstr>Mid-Atlantic Region</vt:lpstr>
      <vt:lpstr>PowerPoint Presentation</vt:lpstr>
      <vt:lpstr>PowerPoint Presentation</vt:lpstr>
      <vt:lpstr>PowerPoint Presentation</vt:lpstr>
      <vt:lpstr>Parson’s Clam Hatchery Before Sandy</vt:lpstr>
      <vt:lpstr>PowerPoint Presentation</vt:lpstr>
      <vt:lpstr>Little Beach Before Sandy</vt:lpstr>
      <vt:lpstr>PowerPoint Presentation</vt:lpstr>
    </vt:vector>
  </TitlesOfParts>
  <Company>Rutgers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RUCool</dc:creator>
  <cp:lastModifiedBy>Kristin Hunter-Thomson</cp:lastModifiedBy>
  <cp:revision>8</cp:revision>
  <cp:lastPrinted>2013-08-12T15:53:57Z</cp:lastPrinted>
  <dcterms:created xsi:type="dcterms:W3CDTF">2013-08-12T15:50:51Z</dcterms:created>
  <dcterms:modified xsi:type="dcterms:W3CDTF">2014-11-24T19:23:40Z</dcterms:modified>
</cp:coreProperties>
</file>