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notes"/>
  <p:clrMru>
    <a:srgbClr val="2938A7"/>
    <a:srgbClr val="DAA734"/>
    <a:srgbClr val="9F9F9F"/>
    <a:srgbClr val="A4A4A4"/>
    <a:srgbClr val="AEAEAE"/>
    <a:srgbClr val="B0B0B0"/>
    <a:srgbClr val="9BFA52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8531" autoAdjust="0"/>
    <p:restoredTop sz="77880" autoAdjust="0"/>
  </p:normalViewPr>
  <p:slideViewPr>
    <p:cSldViewPr snapToGrid="0" snapToObjects="1">
      <p:cViewPr>
        <p:scale>
          <a:sx n="100" d="100"/>
          <a:sy n="100" d="100"/>
        </p:scale>
        <p:origin x="-28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467AC-B28D-374B-8BC8-5DC96C1037D9}" type="datetimeFigureOut">
              <a:rPr lang="en-US" smtClean="0"/>
              <a:pPr/>
              <a:t>8/9/13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44DE3-A267-FD48-B50F-8A145D180D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29120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docProps/app.xml><?xml version="1.0" encoding="utf-8"?>
<Properties xmlns="http://schemas.openxmlformats.org/officeDocument/2006/extended-properties" xmlns:vt="http://schemas.openxmlformats.org/officeDocument/2006/docPropsVTypes">
  <Template>Venture.thmx</Template>
  <TotalTime>21820</TotalTime>
  <Words>4092</Words>
  <Application>Microsoft Macintosh PowerPoint</Application>
  <PresentationFormat>On-screen Show (4:3)</PresentationFormat>
  <Paragraphs>314</Paragraphs>
  <Slides>55</Slides>
  <Notes>51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Venture</vt:lpstr>
      <vt:lpstr>Equation</vt:lpstr>
      <vt:lpstr>Slide 1</vt:lpstr>
      <vt:lpstr>Eastern oyster  (Crassostrea virginica)</vt:lpstr>
      <vt:lpstr>Eastern oyster  (Crassostrea virginica)</vt:lpstr>
      <vt:lpstr>Slide 4</vt:lpstr>
      <vt:lpstr>Slide 5</vt:lpstr>
      <vt:lpstr>Slide 6</vt:lpstr>
      <vt:lpstr>Slide 7</vt:lpstr>
      <vt:lpstr>Slide 8</vt:lpstr>
      <vt:lpstr>Slide 9</vt:lpstr>
      <vt:lpstr>Oyster Abundance Timeseries </vt:lpstr>
      <vt:lpstr>Oyster Abundance Timeseries Oyster Diseases </vt:lpstr>
      <vt:lpstr>Oyster Abundance Associated with  Oyster Diseases MSX and Dermo  </vt:lpstr>
      <vt:lpstr>Oyster Abundance Timeseries 1989-2012 (Dermo invasion)</vt:lpstr>
      <vt:lpstr>Seasonal Dermo Cycle</vt:lpstr>
      <vt:lpstr>Seasonal Dermo Cycle</vt:lpstr>
      <vt:lpstr>Slide 16</vt:lpstr>
      <vt:lpstr>Seasonal Dermo Cycle</vt:lpstr>
      <vt:lpstr>Slide 18</vt:lpstr>
      <vt:lpstr>Slide 19</vt:lpstr>
      <vt:lpstr>Hurricane Irene</vt:lpstr>
      <vt:lpstr>Rainfall after Irene and Lee in 2011</vt:lpstr>
      <vt:lpstr>Slide 22</vt:lpstr>
      <vt:lpstr>Slide 23</vt:lpstr>
      <vt:lpstr>Slide 24</vt:lpstr>
      <vt:lpstr>Research Objectives &amp; Goals</vt:lpstr>
      <vt:lpstr>Depths and Study Locations</vt:lpstr>
      <vt:lpstr>Spatial Gradient in Salinity</vt:lpstr>
      <vt:lpstr>Spatial Gradient in Salinity</vt:lpstr>
      <vt:lpstr>Oyster Mortality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Management impacts from closures</vt:lpstr>
      <vt:lpstr>Summary</vt:lpstr>
      <vt:lpstr>Slide 44</vt:lpstr>
      <vt:lpstr>Slide 45</vt:lpstr>
      <vt:lpstr>Slide 46</vt:lpstr>
      <vt:lpstr>Hurricane Sandy &amp; Nor’easter</vt:lpstr>
      <vt:lpstr>2011 vs 2012 River Discharge at Trenton</vt:lpstr>
      <vt:lpstr>Slide 49</vt:lpstr>
      <vt:lpstr>Slide 50</vt:lpstr>
      <vt:lpstr>Questions?</vt:lpstr>
      <vt:lpstr>Slide 52</vt:lpstr>
      <vt:lpstr>Slide 53</vt:lpstr>
      <vt:lpstr>Shellfish and Ecosystem Services</vt:lpstr>
      <vt:lpstr>Slide 55</vt:lpstr>
    </vt:vector>
  </TitlesOfParts>
  <Company>Rutgers, The State University of NJ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Oyster Wars in Delaware Bay:</dc:title>
  <dc:creator>David Bushek</dc:creator>
  <cp:lastModifiedBy>Kristin Hunter-Thomson</cp:lastModifiedBy>
  <cp:revision>235</cp:revision>
  <cp:lastPrinted>2013-08-01T20:21:10Z</cp:lastPrinted>
  <dcterms:created xsi:type="dcterms:W3CDTF">2013-08-09T17:14:59Z</dcterms:created>
  <dcterms:modified xsi:type="dcterms:W3CDTF">2013-08-13T13:59:08Z</dcterms:modified>
</cp:coreProperties>
</file>