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kiosk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385D8A"/>
    <a:srgbClr val="00A1DA"/>
    <a:srgbClr val="70AC2E"/>
    <a:srgbClr val="00B800"/>
    <a:srgbClr val="FFFF00"/>
    <a:srgbClr val="FF9900"/>
    <a:srgbClr val="008000"/>
    <a:srgbClr val="996633"/>
    <a:srgbClr val="E1E8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89" autoAdjust="0"/>
    <p:restoredTop sz="90938" autoAdjust="0"/>
  </p:normalViewPr>
  <p:slideViewPr>
    <p:cSldViewPr>
      <p:cViewPr>
        <p:scale>
          <a:sx n="70" d="100"/>
          <a:sy n="70" d="100"/>
        </p:scale>
        <p:origin x="-1860" y="-822"/>
      </p:cViewPr>
      <p:guideLst>
        <p:guide orient="horz" pos="2160"/>
        <p:guide pos="3600"/>
      </p:guideLst>
    </p:cSldViewPr>
  </p:slideViewPr>
  <p:outlineViewPr>
    <p:cViewPr>
      <p:scale>
        <a:sx n="33" d="100"/>
        <a:sy n="33" d="100"/>
      </p:scale>
      <p:origin x="0" y="409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9" d="100"/>
        <a:sy n="39" d="100"/>
      </p:scale>
      <p:origin x="0" y="4548"/>
    </p:cViewPr>
  </p:sorterViewPr>
  <p:notesViewPr>
    <p:cSldViewPr>
      <p:cViewPr varScale="1">
        <p:scale>
          <a:sx n="75" d="100"/>
          <a:sy n="75" d="100"/>
        </p:scale>
        <p:origin x="-1224" y="-90"/>
      </p:cViewPr>
      <p:guideLst>
        <p:guide orient="horz" pos="2304"/>
        <p:guide pos="3024"/>
      </p:guideLst>
    </p:cSldViewPr>
  </p:notesViewPr>
  <p:gridSpacing cx="76200" cy="76200"/>
</p:viewPr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arBear\Documents\OSU%20PROJECT\Data\L3%20Salinity%20exhib%20graphs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arBear\Documents\OSU%20PROJECT\Data\LOBO%20salinity%20and%20tides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arBear\Documents\OSU%20PROJECT\Data\LOBO%20salinity%20and%20tide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arBear\Documents\OSU%20PROJECT\Data\LOBO%20salinity%20and%20tide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arBear\Documents\OSU%20PROJECT\Data\LOBO%20salinity%20and%20tide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arBear\Documents\OSU%20PROJECT\Data\LOBO%20salinity%20and%20tides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arBear\Documents\OSU%20PROJECT\Data\LOBO%20salinity%20and%20tides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arBear\Documents\OSU%20PROJECT\Data\LOBO%20salinity%20and%20tides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arBear\Documents\OSU%20PROJECT\Data\LOBO%20salinity%20and%20tides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arBear\Documents\OSU%20PROJECT\Data\LOBO%20salinity%20and%20tides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arBear\Documents\OSU%20PROJECT\Data\LOBO%20salinity%20and%20tide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464330292104776"/>
          <c:y val="0.21029657428342774"/>
          <c:w val="0.62783013946371125"/>
          <c:h val="0.5202831324833147"/>
        </c:manualLayout>
      </c:layout>
      <c:scatterChart>
        <c:scatterStyle val="smoothMarker"/>
        <c:varyColors val="0"/>
        <c:ser>
          <c:idx val="0"/>
          <c:order val="0"/>
          <c:spPr>
            <a:ln w="50800">
              <a:solidFill>
                <a:srgbClr val="008000"/>
              </a:solidFill>
            </a:ln>
          </c:spPr>
          <c:marker>
            <c:symbol val="none"/>
          </c:marker>
          <c:xVal>
            <c:numRef>
              <c:f>'[L3 Salinity exhib graphs.xlsx]daily ave data'!$A$350:$A$715</c:f>
              <c:numCache>
                <c:formatCode>m/d/yyyy</c:formatCode>
                <c:ptCount val="366"/>
                <c:pt idx="0">
                  <c:v>39448</c:v>
                </c:pt>
                <c:pt idx="1">
                  <c:v>39449</c:v>
                </c:pt>
                <c:pt idx="2">
                  <c:v>39450</c:v>
                </c:pt>
                <c:pt idx="3">
                  <c:v>39451</c:v>
                </c:pt>
                <c:pt idx="4">
                  <c:v>39452</c:v>
                </c:pt>
                <c:pt idx="5">
                  <c:v>39453</c:v>
                </c:pt>
                <c:pt idx="6">
                  <c:v>39454</c:v>
                </c:pt>
                <c:pt idx="7">
                  <c:v>39455</c:v>
                </c:pt>
                <c:pt idx="8">
                  <c:v>39456</c:v>
                </c:pt>
                <c:pt idx="9">
                  <c:v>39457</c:v>
                </c:pt>
                <c:pt idx="10">
                  <c:v>39458</c:v>
                </c:pt>
                <c:pt idx="11">
                  <c:v>39459</c:v>
                </c:pt>
                <c:pt idx="12">
                  <c:v>39460</c:v>
                </c:pt>
                <c:pt idx="13">
                  <c:v>39461</c:v>
                </c:pt>
                <c:pt idx="14">
                  <c:v>39462</c:v>
                </c:pt>
                <c:pt idx="15">
                  <c:v>39463</c:v>
                </c:pt>
                <c:pt idx="16">
                  <c:v>39464</c:v>
                </c:pt>
                <c:pt idx="17">
                  <c:v>39465</c:v>
                </c:pt>
                <c:pt idx="18">
                  <c:v>39466</c:v>
                </c:pt>
                <c:pt idx="19">
                  <c:v>39467</c:v>
                </c:pt>
                <c:pt idx="20">
                  <c:v>39468</c:v>
                </c:pt>
                <c:pt idx="21">
                  <c:v>39469</c:v>
                </c:pt>
                <c:pt idx="22">
                  <c:v>39470</c:v>
                </c:pt>
                <c:pt idx="23">
                  <c:v>39471</c:v>
                </c:pt>
                <c:pt idx="24">
                  <c:v>39472</c:v>
                </c:pt>
                <c:pt idx="25">
                  <c:v>39473</c:v>
                </c:pt>
                <c:pt idx="26">
                  <c:v>39474</c:v>
                </c:pt>
                <c:pt idx="27">
                  <c:v>39475</c:v>
                </c:pt>
                <c:pt idx="28">
                  <c:v>39476</c:v>
                </c:pt>
                <c:pt idx="29">
                  <c:v>39477</c:v>
                </c:pt>
                <c:pt idx="30">
                  <c:v>39478</c:v>
                </c:pt>
                <c:pt idx="31">
                  <c:v>39479</c:v>
                </c:pt>
                <c:pt idx="32">
                  <c:v>39480</c:v>
                </c:pt>
                <c:pt idx="33">
                  <c:v>39481</c:v>
                </c:pt>
                <c:pt idx="34">
                  <c:v>39482</c:v>
                </c:pt>
                <c:pt idx="35">
                  <c:v>39483</c:v>
                </c:pt>
                <c:pt idx="36">
                  <c:v>39484</c:v>
                </c:pt>
                <c:pt idx="37">
                  <c:v>39485</c:v>
                </c:pt>
                <c:pt idx="38">
                  <c:v>39486</c:v>
                </c:pt>
                <c:pt idx="39">
                  <c:v>39487</c:v>
                </c:pt>
                <c:pt idx="40">
                  <c:v>39488</c:v>
                </c:pt>
                <c:pt idx="41">
                  <c:v>39489</c:v>
                </c:pt>
                <c:pt idx="42">
                  <c:v>39490</c:v>
                </c:pt>
                <c:pt idx="43">
                  <c:v>39491</c:v>
                </c:pt>
                <c:pt idx="44">
                  <c:v>39492</c:v>
                </c:pt>
                <c:pt idx="45">
                  <c:v>39493</c:v>
                </c:pt>
                <c:pt idx="46">
                  <c:v>39494</c:v>
                </c:pt>
                <c:pt idx="47">
                  <c:v>39495</c:v>
                </c:pt>
                <c:pt idx="48">
                  <c:v>39496</c:v>
                </c:pt>
                <c:pt idx="49">
                  <c:v>39497</c:v>
                </c:pt>
                <c:pt idx="50">
                  <c:v>39498</c:v>
                </c:pt>
                <c:pt idx="51">
                  <c:v>39499</c:v>
                </c:pt>
                <c:pt idx="52">
                  <c:v>39500</c:v>
                </c:pt>
                <c:pt idx="53">
                  <c:v>39501</c:v>
                </c:pt>
                <c:pt idx="54">
                  <c:v>39502</c:v>
                </c:pt>
                <c:pt idx="55">
                  <c:v>39503</c:v>
                </c:pt>
                <c:pt idx="56">
                  <c:v>39504</c:v>
                </c:pt>
                <c:pt idx="57">
                  <c:v>39505</c:v>
                </c:pt>
                <c:pt idx="58">
                  <c:v>39506</c:v>
                </c:pt>
                <c:pt idx="59">
                  <c:v>39507</c:v>
                </c:pt>
                <c:pt idx="60">
                  <c:v>39508</c:v>
                </c:pt>
                <c:pt idx="61">
                  <c:v>39509</c:v>
                </c:pt>
                <c:pt idx="62">
                  <c:v>39510</c:v>
                </c:pt>
                <c:pt idx="63">
                  <c:v>39511</c:v>
                </c:pt>
                <c:pt idx="64">
                  <c:v>39512</c:v>
                </c:pt>
                <c:pt idx="65">
                  <c:v>39513</c:v>
                </c:pt>
                <c:pt idx="66">
                  <c:v>39514</c:v>
                </c:pt>
                <c:pt idx="67">
                  <c:v>39515</c:v>
                </c:pt>
                <c:pt idx="68">
                  <c:v>39516</c:v>
                </c:pt>
                <c:pt idx="69">
                  <c:v>39517</c:v>
                </c:pt>
                <c:pt idx="70">
                  <c:v>39518</c:v>
                </c:pt>
                <c:pt idx="71">
                  <c:v>39519</c:v>
                </c:pt>
                <c:pt idx="72">
                  <c:v>39520</c:v>
                </c:pt>
                <c:pt idx="73">
                  <c:v>39521</c:v>
                </c:pt>
                <c:pt idx="74">
                  <c:v>39522</c:v>
                </c:pt>
                <c:pt idx="75">
                  <c:v>39523</c:v>
                </c:pt>
                <c:pt idx="76">
                  <c:v>39524</c:v>
                </c:pt>
                <c:pt idx="77">
                  <c:v>39525</c:v>
                </c:pt>
                <c:pt idx="78">
                  <c:v>39526</c:v>
                </c:pt>
                <c:pt idx="79">
                  <c:v>39527</c:v>
                </c:pt>
                <c:pt idx="80">
                  <c:v>39528</c:v>
                </c:pt>
                <c:pt idx="81">
                  <c:v>39529</c:v>
                </c:pt>
                <c:pt idx="82">
                  <c:v>39530</c:v>
                </c:pt>
                <c:pt idx="83">
                  <c:v>39531</c:v>
                </c:pt>
                <c:pt idx="84">
                  <c:v>39532</c:v>
                </c:pt>
                <c:pt idx="85">
                  <c:v>39533</c:v>
                </c:pt>
                <c:pt idx="86">
                  <c:v>39534</c:v>
                </c:pt>
                <c:pt idx="87">
                  <c:v>39535</c:v>
                </c:pt>
                <c:pt idx="88">
                  <c:v>39536</c:v>
                </c:pt>
                <c:pt idx="89">
                  <c:v>39537</c:v>
                </c:pt>
                <c:pt idx="90">
                  <c:v>39538</c:v>
                </c:pt>
                <c:pt idx="91">
                  <c:v>39539</c:v>
                </c:pt>
                <c:pt idx="92">
                  <c:v>39540</c:v>
                </c:pt>
                <c:pt idx="93">
                  <c:v>39541</c:v>
                </c:pt>
                <c:pt idx="94">
                  <c:v>39542</c:v>
                </c:pt>
                <c:pt idx="95">
                  <c:v>39543</c:v>
                </c:pt>
                <c:pt idx="96">
                  <c:v>39544</c:v>
                </c:pt>
                <c:pt idx="97">
                  <c:v>39545</c:v>
                </c:pt>
                <c:pt idx="98">
                  <c:v>39546</c:v>
                </c:pt>
                <c:pt idx="99">
                  <c:v>39547</c:v>
                </c:pt>
                <c:pt idx="100">
                  <c:v>39548</c:v>
                </c:pt>
                <c:pt idx="101">
                  <c:v>39549</c:v>
                </c:pt>
                <c:pt idx="102">
                  <c:v>39550</c:v>
                </c:pt>
                <c:pt idx="103">
                  <c:v>39551</c:v>
                </c:pt>
                <c:pt idx="104">
                  <c:v>39552</c:v>
                </c:pt>
                <c:pt idx="105">
                  <c:v>39553</c:v>
                </c:pt>
                <c:pt idx="106">
                  <c:v>39554</c:v>
                </c:pt>
                <c:pt idx="107">
                  <c:v>39555</c:v>
                </c:pt>
                <c:pt idx="108">
                  <c:v>39556</c:v>
                </c:pt>
                <c:pt idx="109">
                  <c:v>39557</c:v>
                </c:pt>
                <c:pt idx="110">
                  <c:v>39558</c:v>
                </c:pt>
                <c:pt idx="111">
                  <c:v>39559</c:v>
                </c:pt>
                <c:pt idx="112">
                  <c:v>39560</c:v>
                </c:pt>
                <c:pt idx="113">
                  <c:v>39561</c:v>
                </c:pt>
                <c:pt idx="114">
                  <c:v>39562</c:v>
                </c:pt>
                <c:pt idx="115">
                  <c:v>39563</c:v>
                </c:pt>
                <c:pt idx="116">
                  <c:v>39564</c:v>
                </c:pt>
                <c:pt idx="117">
                  <c:v>39565</c:v>
                </c:pt>
                <c:pt idx="118">
                  <c:v>39566</c:v>
                </c:pt>
                <c:pt idx="119">
                  <c:v>39567</c:v>
                </c:pt>
                <c:pt idx="120">
                  <c:v>39568</c:v>
                </c:pt>
                <c:pt idx="121">
                  <c:v>39569</c:v>
                </c:pt>
                <c:pt idx="122">
                  <c:v>39570</c:v>
                </c:pt>
                <c:pt idx="123">
                  <c:v>39571</c:v>
                </c:pt>
                <c:pt idx="124">
                  <c:v>39572</c:v>
                </c:pt>
                <c:pt idx="125">
                  <c:v>39573</c:v>
                </c:pt>
                <c:pt idx="126">
                  <c:v>39574</c:v>
                </c:pt>
                <c:pt idx="127">
                  <c:v>39575</c:v>
                </c:pt>
                <c:pt idx="128">
                  <c:v>39576</c:v>
                </c:pt>
                <c:pt idx="129">
                  <c:v>39577</c:v>
                </c:pt>
                <c:pt idx="130">
                  <c:v>39578</c:v>
                </c:pt>
                <c:pt idx="131">
                  <c:v>39579</c:v>
                </c:pt>
                <c:pt idx="132">
                  <c:v>39580</c:v>
                </c:pt>
                <c:pt idx="133">
                  <c:v>39581</c:v>
                </c:pt>
                <c:pt idx="134">
                  <c:v>39582</c:v>
                </c:pt>
                <c:pt idx="135">
                  <c:v>39583</c:v>
                </c:pt>
                <c:pt idx="136">
                  <c:v>39584</c:v>
                </c:pt>
                <c:pt idx="137">
                  <c:v>39585</c:v>
                </c:pt>
                <c:pt idx="138">
                  <c:v>39586</c:v>
                </c:pt>
                <c:pt idx="139">
                  <c:v>39587</c:v>
                </c:pt>
                <c:pt idx="140">
                  <c:v>39588</c:v>
                </c:pt>
                <c:pt idx="141">
                  <c:v>39589</c:v>
                </c:pt>
                <c:pt idx="142">
                  <c:v>39590</c:v>
                </c:pt>
                <c:pt idx="143">
                  <c:v>39591</c:v>
                </c:pt>
                <c:pt idx="144">
                  <c:v>39592</c:v>
                </c:pt>
                <c:pt idx="145">
                  <c:v>39593</c:v>
                </c:pt>
                <c:pt idx="146">
                  <c:v>39594</c:v>
                </c:pt>
                <c:pt idx="147">
                  <c:v>39595</c:v>
                </c:pt>
                <c:pt idx="148">
                  <c:v>39596</c:v>
                </c:pt>
                <c:pt idx="149">
                  <c:v>39597</c:v>
                </c:pt>
                <c:pt idx="150">
                  <c:v>39598</c:v>
                </c:pt>
                <c:pt idx="151">
                  <c:v>39599</c:v>
                </c:pt>
                <c:pt idx="152">
                  <c:v>39600</c:v>
                </c:pt>
                <c:pt idx="153">
                  <c:v>39601</c:v>
                </c:pt>
                <c:pt idx="154">
                  <c:v>39602</c:v>
                </c:pt>
                <c:pt idx="155">
                  <c:v>39603</c:v>
                </c:pt>
                <c:pt idx="156">
                  <c:v>39604</c:v>
                </c:pt>
                <c:pt idx="157">
                  <c:v>39605</c:v>
                </c:pt>
                <c:pt idx="158">
                  <c:v>39606</c:v>
                </c:pt>
                <c:pt idx="159">
                  <c:v>39607</c:v>
                </c:pt>
                <c:pt idx="160">
                  <c:v>39608</c:v>
                </c:pt>
                <c:pt idx="161">
                  <c:v>39609</c:v>
                </c:pt>
                <c:pt idx="162">
                  <c:v>39610</c:v>
                </c:pt>
                <c:pt idx="163">
                  <c:v>39611</c:v>
                </c:pt>
                <c:pt idx="164">
                  <c:v>39612</c:v>
                </c:pt>
                <c:pt idx="165">
                  <c:v>39613</c:v>
                </c:pt>
                <c:pt idx="166">
                  <c:v>39614</c:v>
                </c:pt>
                <c:pt idx="167">
                  <c:v>39615</c:v>
                </c:pt>
                <c:pt idx="168">
                  <c:v>39616</c:v>
                </c:pt>
                <c:pt idx="169">
                  <c:v>39617</c:v>
                </c:pt>
                <c:pt idx="170">
                  <c:v>39618</c:v>
                </c:pt>
                <c:pt idx="171">
                  <c:v>39619</c:v>
                </c:pt>
                <c:pt idx="172">
                  <c:v>39620</c:v>
                </c:pt>
                <c:pt idx="173">
                  <c:v>39621</c:v>
                </c:pt>
                <c:pt idx="174">
                  <c:v>39622</c:v>
                </c:pt>
                <c:pt idx="175">
                  <c:v>39623</c:v>
                </c:pt>
                <c:pt idx="176">
                  <c:v>39624</c:v>
                </c:pt>
                <c:pt idx="177">
                  <c:v>39625</c:v>
                </c:pt>
                <c:pt idx="178">
                  <c:v>39626</c:v>
                </c:pt>
                <c:pt idx="179">
                  <c:v>39627</c:v>
                </c:pt>
                <c:pt idx="180">
                  <c:v>39628</c:v>
                </c:pt>
                <c:pt idx="181">
                  <c:v>39629</c:v>
                </c:pt>
                <c:pt idx="182">
                  <c:v>39630</c:v>
                </c:pt>
                <c:pt idx="183">
                  <c:v>39631</c:v>
                </c:pt>
                <c:pt idx="184">
                  <c:v>39632</c:v>
                </c:pt>
                <c:pt idx="185">
                  <c:v>39633</c:v>
                </c:pt>
                <c:pt idx="186">
                  <c:v>39634</c:v>
                </c:pt>
                <c:pt idx="187">
                  <c:v>39635</c:v>
                </c:pt>
                <c:pt idx="188">
                  <c:v>39636</c:v>
                </c:pt>
                <c:pt idx="189">
                  <c:v>39637</c:v>
                </c:pt>
                <c:pt idx="190">
                  <c:v>39638</c:v>
                </c:pt>
                <c:pt idx="191">
                  <c:v>39639</c:v>
                </c:pt>
                <c:pt idx="192">
                  <c:v>39640</c:v>
                </c:pt>
                <c:pt idx="193">
                  <c:v>39641</c:v>
                </c:pt>
                <c:pt idx="194">
                  <c:v>39642</c:v>
                </c:pt>
                <c:pt idx="195">
                  <c:v>39643</c:v>
                </c:pt>
                <c:pt idx="196">
                  <c:v>39644</c:v>
                </c:pt>
                <c:pt idx="197">
                  <c:v>39645</c:v>
                </c:pt>
                <c:pt idx="198">
                  <c:v>39646</c:v>
                </c:pt>
                <c:pt idx="199">
                  <c:v>39647</c:v>
                </c:pt>
                <c:pt idx="200">
                  <c:v>39648</c:v>
                </c:pt>
                <c:pt idx="201">
                  <c:v>39649</c:v>
                </c:pt>
                <c:pt idx="202">
                  <c:v>39650</c:v>
                </c:pt>
                <c:pt idx="203">
                  <c:v>39651</c:v>
                </c:pt>
                <c:pt idx="204">
                  <c:v>39652</c:v>
                </c:pt>
                <c:pt idx="205">
                  <c:v>39653</c:v>
                </c:pt>
                <c:pt idx="206">
                  <c:v>39654</c:v>
                </c:pt>
                <c:pt idx="207">
                  <c:v>39655</c:v>
                </c:pt>
                <c:pt idx="208">
                  <c:v>39656</c:v>
                </c:pt>
                <c:pt idx="209">
                  <c:v>39657</c:v>
                </c:pt>
                <c:pt idx="210">
                  <c:v>39658</c:v>
                </c:pt>
                <c:pt idx="211">
                  <c:v>39659</c:v>
                </c:pt>
                <c:pt idx="212">
                  <c:v>39660</c:v>
                </c:pt>
                <c:pt idx="213">
                  <c:v>39661</c:v>
                </c:pt>
                <c:pt idx="214">
                  <c:v>39662</c:v>
                </c:pt>
                <c:pt idx="215">
                  <c:v>39663</c:v>
                </c:pt>
                <c:pt idx="216">
                  <c:v>39664</c:v>
                </c:pt>
                <c:pt idx="217">
                  <c:v>39665</c:v>
                </c:pt>
                <c:pt idx="218">
                  <c:v>39666</c:v>
                </c:pt>
                <c:pt idx="219">
                  <c:v>39667</c:v>
                </c:pt>
                <c:pt idx="220">
                  <c:v>39668</c:v>
                </c:pt>
                <c:pt idx="221">
                  <c:v>39669</c:v>
                </c:pt>
                <c:pt idx="222">
                  <c:v>39670</c:v>
                </c:pt>
                <c:pt idx="223">
                  <c:v>39671</c:v>
                </c:pt>
                <c:pt idx="224">
                  <c:v>39672</c:v>
                </c:pt>
                <c:pt idx="225">
                  <c:v>39673</c:v>
                </c:pt>
                <c:pt idx="226">
                  <c:v>39674</c:v>
                </c:pt>
                <c:pt idx="227">
                  <c:v>39675</c:v>
                </c:pt>
                <c:pt idx="228">
                  <c:v>39676</c:v>
                </c:pt>
                <c:pt idx="229">
                  <c:v>39677</c:v>
                </c:pt>
                <c:pt idx="230">
                  <c:v>39678</c:v>
                </c:pt>
                <c:pt idx="231">
                  <c:v>39679</c:v>
                </c:pt>
                <c:pt idx="232">
                  <c:v>39680</c:v>
                </c:pt>
                <c:pt idx="233">
                  <c:v>39681</c:v>
                </c:pt>
                <c:pt idx="234">
                  <c:v>39682</c:v>
                </c:pt>
                <c:pt idx="235">
                  <c:v>39683</c:v>
                </c:pt>
                <c:pt idx="236">
                  <c:v>39684</c:v>
                </c:pt>
                <c:pt idx="237">
                  <c:v>39685</c:v>
                </c:pt>
                <c:pt idx="238">
                  <c:v>39686</c:v>
                </c:pt>
                <c:pt idx="239">
                  <c:v>39687</c:v>
                </c:pt>
                <c:pt idx="240">
                  <c:v>39688</c:v>
                </c:pt>
                <c:pt idx="241">
                  <c:v>39689</c:v>
                </c:pt>
                <c:pt idx="242">
                  <c:v>39690</c:v>
                </c:pt>
                <c:pt idx="243">
                  <c:v>39691</c:v>
                </c:pt>
                <c:pt idx="244">
                  <c:v>39692</c:v>
                </c:pt>
                <c:pt idx="245">
                  <c:v>39693</c:v>
                </c:pt>
                <c:pt idx="246">
                  <c:v>39694</c:v>
                </c:pt>
                <c:pt idx="247">
                  <c:v>39695</c:v>
                </c:pt>
                <c:pt idx="248">
                  <c:v>39696</c:v>
                </c:pt>
                <c:pt idx="249">
                  <c:v>39697</c:v>
                </c:pt>
                <c:pt idx="250">
                  <c:v>39698</c:v>
                </c:pt>
                <c:pt idx="251">
                  <c:v>39699</c:v>
                </c:pt>
                <c:pt idx="252">
                  <c:v>39700</c:v>
                </c:pt>
                <c:pt idx="253">
                  <c:v>39701</c:v>
                </c:pt>
                <c:pt idx="254">
                  <c:v>39702</c:v>
                </c:pt>
                <c:pt idx="255">
                  <c:v>39703</c:v>
                </c:pt>
                <c:pt idx="256">
                  <c:v>39704</c:v>
                </c:pt>
                <c:pt idx="257">
                  <c:v>39705</c:v>
                </c:pt>
                <c:pt idx="258">
                  <c:v>39706</c:v>
                </c:pt>
                <c:pt idx="259">
                  <c:v>39707</c:v>
                </c:pt>
                <c:pt idx="260">
                  <c:v>39708</c:v>
                </c:pt>
                <c:pt idx="261">
                  <c:v>39709</c:v>
                </c:pt>
                <c:pt idx="262">
                  <c:v>39710</c:v>
                </c:pt>
                <c:pt idx="263">
                  <c:v>39711</c:v>
                </c:pt>
                <c:pt idx="264">
                  <c:v>39712</c:v>
                </c:pt>
                <c:pt idx="265">
                  <c:v>39713</c:v>
                </c:pt>
                <c:pt idx="266">
                  <c:v>39714</c:v>
                </c:pt>
                <c:pt idx="267">
                  <c:v>39715</c:v>
                </c:pt>
                <c:pt idx="268">
                  <c:v>39716</c:v>
                </c:pt>
                <c:pt idx="269">
                  <c:v>39717</c:v>
                </c:pt>
                <c:pt idx="270">
                  <c:v>39718</c:v>
                </c:pt>
                <c:pt idx="271">
                  <c:v>39719</c:v>
                </c:pt>
                <c:pt idx="272">
                  <c:v>39720</c:v>
                </c:pt>
                <c:pt idx="273">
                  <c:v>39721</c:v>
                </c:pt>
                <c:pt idx="274">
                  <c:v>39722</c:v>
                </c:pt>
                <c:pt idx="275">
                  <c:v>39723</c:v>
                </c:pt>
                <c:pt idx="276">
                  <c:v>39724</c:v>
                </c:pt>
                <c:pt idx="277">
                  <c:v>39725</c:v>
                </c:pt>
                <c:pt idx="278">
                  <c:v>39726</c:v>
                </c:pt>
                <c:pt idx="279">
                  <c:v>39727</c:v>
                </c:pt>
                <c:pt idx="280">
                  <c:v>39728</c:v>
                </c:pt>
                <c:pt idx="281">
                  <c:v>39729</c:v>
                </c:pt>
                <c:pt idx="282">
                  <c:v>39730</c:v>
                </c:pt>
                <c:pt idx="283">
                  <c:v>39731</c:v>
                </c:pt>
                <c:pt idx="284">
                  <c:v>39732</c:v>
                </c:pt>
                <c:pt idx="285">
                  <c:v>39733</c:v>
                </c:pt>
                <c:pt idx="286">
                  <c:v>39734</c:v>
                </c:pt>
                <c:pt idx="287">
                  <c:v>39735</c:v>
                </c:pt>
                <c:pt idx="288">
                  <c:v>39736</c:v>
                </c:pt>
                <c:pt idx="289">
                  <c:v>39737</c:v>
                </c:pt>
                <c:pt idx="290">
                  <c:v>39738</c:v>
                </c:pt>
                <c:pt idx="291">
                  <c:v>39739</c:v>
                </c:pt>
                <c:pt idx="292">
                  <c:v>39740</c:v>
                </c:pt>
                <c:pt idx="293">
                  <c:v>39741</c:v>
                </c:pt>
                <c:pt idx="294">
                  <c:v>39742</c:v>
                </c:pt>
                <c:pt idx="295">
                  <c:v>39743</c:v>
                </c:pt>
                <c:pt idx="296">
                  <c:v>39744</c:v>
                </c:pt>
                <c:pt idx="297">
                  <c:v>39745</c:v>
                </c:pt>
                <c:pt idx="298">
                  <c:v>39746</c:v>
                </c:pt>
                <c:pt idx="299">
                  <c:v>39747</c:v>
                </c:pt>
                <c:pt idx="300">
                  <c:v>39748</c:v>
                </c:pt>
                <c:pt idx="301">
                  <c:v>39749</c:v>
                </c:pt>
                <c:pt idx="302">
                  <c:v>39750</c:v>
                </c:pt>
                <c:pt idx="303">
                  <c:v>39751</c:v>
                </c:pt>
                <c:pt idx="304">
                  <c:v>39752</c:v>
                </c:pt>
                <c:pt idx="305">
                  <c:v>39753</c:v>
                </c:pt>
                <c:pt idx="306">
                  <c:v>39754</c:v>
                </c:pt>
                <c:pt idx="307">
                  <c:v>39755</c:v>
                </c:pt>
                <c:pt idx="308">
                  <c:v>39756</c:v>
                </c:pt>
                <c:pt idx="309">
                  <c:v>39757</c:v>
                </c:pt>
                <c:pt idx="310">
                  <c:v>39758</c:v>
                </c:pt>
                <c:pt idx="311">
                  <c:v>39759</c:v>
                </c:pt>
                <c:pt idx="312">
                  <c:v>39760</c:v>
                </c:pt>
                <c:pt idx="313">
                  <c:v>39761</c:v>
                </c:pt>
                <c:pt idx="314">
                  <c:v>39762</c:v>
                </c:pt>
                <c:pt idx="315">
                  <c:v>39763</c:v>
                </c:pt>
                <c:pt idx="316">
                  <c:v>39764</c:v>
                </c:pt>
                <c:pt idx="317">
                  <c:v>39765</c:v>
                </c:pt>
                <c:pt idx="318">
                  <c:v>39766</c:v>
                </c:pt>
                <c:pt idx="319">
                  <c:v>39767</c:v>
                </c:pt>
                <c:pt idx="320">
                  <c:v>39768</c:v>
                </c:pt>
                <c:pt idx="321">
                  <c:v>39769</c:v>
                </c:pt>
                <c:pt idx="322">
                  <c:v>39770</c:v>
                </c:pt>
                <c:pt idx="323">
                  <c:v>39771</c:v>
                </c:pt>
                <c:pt idx="324">
                  <c:v>39772</c:v>
                </c:pt>
                <c:pt idx="325">
                  <c:v>39773</c:v>
                </c:pt>
                <c:pt idx="326">
                  <c:v>39774</c:v>
                </c:pt>
                <c:pt idx="327">
                  <c:v>39775</c:v>
                </c:pt>
                <c:pt idx="328">
                  <c:v>39776</c:v>
                </c:pt>
                <c:pt idx="329">
                  <c:v>39777</c:v>
                </c:pt>
                <c:pt idx="330">
                  <c:v>39778</c:v>
                </c:pt>
                <c:pt idx="331">
                  <c:v>39779</c:v>
                </c:pt>
                <c:pt idx="332">
                  <c:v>39780</c:v>
                </c:pt>
                <c:pt idx="333">
                  <c:v>39781</c:v>
                </c:pt>
                <c:pt idx="334">
                  <c:v>39782</c:v>
                </c:pt>
                <c:pt idx="335">
                  <c:v>39783</c:v>
                </c:pt>
                <c:pt idx="336">
                  <c:v>39784</c:v>
                </c:pt>
                <c:pt idx="337">
                  <c:v>39785</c:v>
                </c:pt>
                <c:pt idx="338">
                  <c:v>39786</c:v>
                </c:pt>
                <c:pt idx="339">
                  <c:v>39787</c:v>
                </c:pt>
                <c:pt idx="340">
                  <c:v>39788</c:v>
                </c:pt>
                <c:pt idx="341">
                  <c:v>39789</c:v>
                </c:pt>
                <c:pt idx="342">
                  <c:v>39790</c:v>
                </c:pt>
                <c:pt idx="343">
                  <c:v>39791</c:v>
                </c:pt>
                <c:pt idx="344">
                  <c:v>39792</c:v>
                </c:pt>
                <c:pt idx="345">
                  <c:v>39793</c:v>
                </c:pt>
                <c:pt idx="346">
                  <c:v>39794</c:v>
                </c:pt>
                <c:pt idx="347">
                  <c:v>39795</c:v>
                </c:pt>
                <c:pt idx="348">
                  <c:v>39796</c:v>
                </c:pt>
                <c:pt idx="349">
                  <c:v>39797</c:v>
                </c:pt>
                <c:pt idx="350">
                  <c:v>39798</c:v>
                </c:pt>
                <c:pt idx="351">
                  <c:v>39799</c:v>
                </c:pt>
                <c:pt idx="352">
                  <c:v>39800</c:v>
                </c:pt>
                <c:pt idx="353">
                  <c:v>39801</c:v>
                </c:pt>
                <c:pt idx="354">
                  <c:v>39802</c:v>
                </c:pt>
                <c:pt idx="355">
                  <c:v>39803</c:v>
                </c:pt>
                <c:pt idx="356">
                  <c:v>39804</c:v>
                </c:pt>
                <c:pt idx="357">
                  <c:v>39805</c:v>
                </c:pt>
                <c:pt idx="358">
                  <c:v>39806</c:v>
                </c:pt>
                <c:pt idx="359">
                  <c:v>39807</c:v>
                </c:pt>
                <c:pt idx="360">
                  <c:v>39808</c:v>
                </c:pt>
                <c:pt idx="361">
                  <c:v>39809</c:v>
                </c:pt>
                <c:pt idx="362">
                  <c:v>39810</c:v>
                </c:pt>
                <c:pt idx="363">
                  <c:v>39811</c:v>
                </c:pt>
                <c:pt idx="364">
                  <c:v>39812</c:v>
                </c:pt>
                <c:pt idx="365">
                  <c:v>39813</c:v>
                </c:pt>
              </c:numCache>
            </c:numRef>
          </c:xVal>
          <c:yVal>
            <c:numRef>
              <c:f>'[L3 Salinity exhib graphs.xlsx]daily ave data'!$B$350:$B$715</c:f>
              <c:numCache>
                <c:formatCode>General</c:formatCode>
                <c:ptCount val="366"/>
                <c:pt idx="0">
                  <c:v>20.841666666666661</c:v>
                </c:pt>
                <c:pt idx="1">
                  <c:v>22.090434782608693</c:v>
                </c:pt>
                <c:pt idx="2">
                  <c:v>23.583043478260716</c:v>
                </c:pt>
                <c:pt idx="3">
                  <c:v>23.716249999999889</c:v>
                </c:pt>
                <c:pt idx="4">
                  <c:v>23.22166666666666</c:v>
                </c:pt>
                <c:pt idx="5">
                  <c:v>23.793636363636235</c:v>
                </c:pt>
                <c:pt idx="6">
                  <c:v>22.009499999999989</c:v>
                </c:pt>
                <c:pt idx="7">
                  <c:v>22.607826086956631</c:v>
                </c:pt>
                <c:pt idx="8">
                  <c:v>20.844999999999999</c:v>
                </c:pt>
                <c:pt idx="9">
                  <c:v>19.632173913043491</c:v>
                </c:pt>
                <c:pt idx="10">
                  <c:v>19.954999999999988</c:v>
                </c:pt>
                <c:pt idx="11">
                  <c:v>20.406956521739126</c:v>
                </c:pt>
                <c:pt idx="12">
                  <c:v>20.264999999999986</c:v>
                </c:pt>
                <c:pt idx="13">
                  <c:v>20.886521739130426</c:v>
                </c:pt>
                <c:pt idx="14">
                  <c:v>20.55217391304349</c:v>
                </c:pt>
                <c:pt idx="15">
                  <c:v>21.524090909090908</c:v>
                </c:pt>
                <c:pt idx="16">
                  <c:v>23.588333333332983</c:v>
                </c:pt>
                <c:pt idx="17">
                  <c:v>25.766086956521558</c:v>
                </c:pt>
                <c:pt idx="18">
                  <c:v>27.192916666666665</c:v>
                </c:pt>
                <c:pt idx="19">
                  <c:v>28.476250000000004</c:v>
                </c:pt>
                <c:pt idx="20">
                  <c:v>28.955217391304203</c:v>
                </c:pt>
                <c:pt idx="21">
                  <c:v>29.646086956521689</c:v>
                </c:pt>
                <c:pt idx="22">
                  <c:v>30.187499999999989</c:v>
                </c:pt>
                <c:pt idx="23">
                  <c:v>30.264999999999986</c:v>
                </c:pt>
                <c:pt idx="24">
                  <c:v>30.358333333333086</c:v>
                </c:pt>
                <c:pt idx="25">
                  <c:v>30.24</c:v>
                </c:pt>
                <c:pt idx="26">
                  <c:v>29.682916666666657</c:v>
                </c:pt>
                <c:pt idx="27">
                  <c:v>27.503478260869564</c:v>
                </c:pt>
                <c:pt idx="28">
                  <c:v>26.441666666666666</c:v>
                </c:pt>
                <c:pt idx="29">
                  <c:v>20.35260869565219</c:v>
                </c:pt>
                <c:pt idx="30">
                  <c:v>17.292727272726889</c:v>
                </c:pt>
                <c:pt idx="31">
                  <c:v>13.989166666666724</c:v>
                </c:pt>
                <c:pt idx="32">
                  <c:v>14.935</c:v>
                </c:pt>
                <c:pt idx="33">
                  <c:v>14.705000000000002</c:v>
                </c:pt>
                <c:pt idx="34">
                  <c:v>18.321904761904907</c:v>
                </c:pt>
                <c:pt idx="35">
                  <c:v>20.978888888888893</c:v>
                </c:pt>
                <c:pt idx="36">
                  <c:v>22.22727272727273</c:v>
                </c:pt>
                <c:pt idx="37">
                  <c:v>23.276666666666667</c:v>
                </c:pt>
                <c:pt idx="38">
                  <c:v>21.448333333332965</c:v>
                </c:pt>
                <c:pt idx="39">
                  <c:v>22.35000000000003</c:v>
                </c:pt>
                <c:pt idx="40">
                  <c:v>23.126086956521689</c:v>
                </c:pt>
                <c:pt idx="41">
                  <c:v>23.940454545454543</c:v>
                </c:pt>
                <c:pt idx="42">
                  <c:v>24.661304347826093</c:v>
                </c:pt>
                <c:pt idx="43">
                  <c:v>24.987916666666663</c:v>
                </c:pt>
                <c:pt idx="44">
                  <c:v>25.724999999999987</c:v>
                </c:pt>
                <c:pt idx="45">
                  <c:v>26.053913043478257</c:v>
                </c:pt>
                <c:pt idx="46">
                  <c:v>27.20291666666667</c:v>
                </c:pt>
                <c:pt idx="47">
                  <c:v>28.568749999999749</c:v>
                </c:pt>
                <c:pt idx="48">
                  <c:v>29.444166666666664</c:v>
                </c:pt>
                <c:pt idx="49">
                  <c:v>29.545000000000002</c:v>
                </c:pt>
                <c:pt idx="50">
                  <c:v>29.550833333333173</c:v>
                </c:pt>
                <c:pt idx="51">
                  <c:v>29.834999999999997</c:v>
                </c:pt>
                <c:pt idx="52">
                  <c:v>29.771578947368425</c:v>
                </c:pt>
                <c:pt idx="53">
                  <c:v>29.922499999999779</c:v>
                </c:pt>
                <c:pt idx="54">
                  <c:v>29.807083333333289</c:v>
                </c:pt>
                <c:pt idx="55">
                  <c:v>29.157391304347833</c:v>
                </c:pt>
                <c:pt idx="56">
                  <c:v>29.209583333333089</c:v>
                </c:pt>
                <c:pt idx="57">
                  <c:v>28.39041666666667</c:v>
                </c:pt>
                <c:pt idx="58">
                  <c:v>28.218636363636289</c:v>
                </c:pt>
                <c:pt idx="59">
                  <c:v>27.651739130434777</c:v>
                </c:pt>
                <c:pt idx="60">
                  <c:v>27.427391304347822</c:v>
                </c:pt>
                <c:pt idx="61">
                  <c:v>27.938333333333034</c:v>
                </c:pt>
                <c:pt idx="62">
                  <c:v>28.923478260869562</c:v>
                </c:pt>
                <c:pt idx="63">
                  <c:v>30.078636363636289</c:v>
                </c:pt>
                <c:pt idx="64">
                  <c:v>30.331304347826091</c:v>
                </c:pt>
                <c:pt idx="65">
                  <c:v>30.582173913043484</c:v>
                </c:pt>
                <c:pt idx="66">
                  <c:v>30.694166666666735</c:v>
                </c:pt>
                <c:pt idx="67">
                  <c:v>30.698749999999812</c:v>
                </c:pt>
                <c:pt idx="68">
                  <c:v>30.776250000000005</c:v>
                </c:pt>
                <c:pt idx="69">
                  <c:v>30.286818181818191</c:v>
                </c:pt>
                <c:pt idx="70">
                  <c:v>30.366521739130427</c:v>
                </c:pt>
                <c:pt idx="71">
                  <c:v>30.037826086956535</c:v>
                </c:pt>
                <c:pt idx="72">
                  <c:v>29.675454545454595</c:v>
                </c:pt>
                <c:pt idx="73">
                  <c:v>28.990434782608688</c:v>
                </c:pt>
                <c:pt idx="74">
                  <c:v>27.642173913043493</c:v>
                </c:pt>
                <c:pt idx="75">
                  <c:v>26.073333333333085</c:v>
                </c:pt>
                <c:pt idx="76">
                  <c:v>26.12041666666666</c:v>
                </c:pt>
                <c:pt idx="77">
                  <c:v>26.948333333332972</c:v>
                </c:pt>
                <c:pt idx="78">
                  <c:v>25.734166666666695</c:v>
                </c:pt>
                <c:pt idx="79">
                  <c:v>25.111666666666807</c:v>
                </c:pt>
                <c:pt idx="80">
                  <c:v>25.302916666666665</c:v>
                </c:pt>
                <c:pt idx="81">
                  <c:v>26.270909090909086</c:v>
                </c:pt>
                <c:pt idx="82">
                  <c:v>26.184583333333144</c:v>
                </c:pt>
                <c:pt idx="83">
                  <c:v>25.895084745762713</c:v>
                </c:pt>
                <c:pt idx="84">
                  <c:v>25.938611111111086</c:v>
                </c:pt>
                <c:pt idx="85">
                  <c:v>26.216249999999889</c:v>
                </c:pt>
                <c:pt idx="86">
                  <c:v>24.833333333333119</c:v>
                </c:pt>
                <c:pt idx="87">
                  <c:v>25.320138888888888</c:v>
                </c:pt>
                <c:pt idx="88">
                  <c:v>24.320972222222213</c:v>
                </c:pt>
                <c:pt idx="89">
                  <c:v>23.727638888888876</c:v>
                </c:pt>
                <c:pt idx="90">
                  <c:v>24.671527777777772</c:v>
                </c:pt>
                <c:pt idx="91">
                  <c:v>25.825915492957758</c:v>
                </c:pt>
                <c:pt idx="92">
                  <c:v>27.126805555555595</c:v>
                </c:pt>
                <c:pt idx="93">
                  <c:v>28.635555555555555</c:v>
                </c:pt>
                <c:pt idx="94">
                  <c:v>29.195416666666663</c:v>
                </c:pt>
                <c:pt idx="95">
                  <c:v>29.096944444444535</c:v>
                </c:pt>
                <c:pt idx="96">
                  <c:v>28.882083333333071</c:v>
                </c:pt>
                <c:pt idx="97">
                  <c:v>28.489027777777576</c:v>
                </c:pt>
                <c:pt idx="98">
                  <c:v>28.237361111111131</c:v>
                </c:pt>
                <c:pt idx="99">
                  <c:v>27.605833333333166</c:v>
                </c:pt>
                <c:pt idx="100">
                  <c:v>27.512500000000003</c:v>
                </c:pt>
                <c:pt idx="101">
                  <c:v>27.156666666666691</c:v>
                </c:pt>
                <c:pt idx="102">
                  <c:v>27.116944444444648</c:v>
                </c:pt>
                <c:pt idx="103">
                  <c:v>27.547638888888887</c:v>
                </c:pt>
                <c:pt idx="104">
                  <c:v>28.016111111111101</c:v>
                </c:pt>
                <c:pt idx="105">
                  <c:v>27.9734722222221</c:v>
                </c:pt>
                <c:pt idx="106">
                  <c:v>28.612638888888892</c:v>
                </c:pt>
                <c:pt idx="107">
                  <c:v>29.419024390243909</c:v>
                </c:pt>
                <c:pt idx="108">
                  <c:v>30.713749999999823</c:v>
                </c:pt>
                <c:pt idx="109">
                  <c:v>30.664166666666691</c:v>
                </c:pt>
                <c:pt idx="110">
                  <c:v>30.492083333333063</c:v>
                </c:pt>
                <c:pt idx="111">
                  <c:v>30.167083333333199</c:v>
                </c:pt>
                <c:pt idx="112">
                  <c:v>29.30666666666669</c:v>
                </c:pt>
                <c:pt idx="113">
                  <c:v>28.258750000000006</c:v>
                </c:pt>
                <c:pt idx="114">
                  <c:v>26.364545454545453</c:v>
                </c:pt>
                <c:pt idx="118">
                  <c:v>25.330000000000005</c:v>
                </c:pt>
                <c:pt idx="119">
                  <c:v>25.803333333333089</c:v>
                </c:pt>
                <c:pt idx="120">
                  <c:v>25.643043478260829</c:v>
                </c:pt>
                <c:pt idx="121">
                  <c:v>26.937272727272731</c:v>
                </c:pt>
                <c:pt idx="122">
                  <c:v>28.074347826086957</c:v>
                </c:pt>
                <c:pt idx="123">
                  <c:v>28.865833333333097</c:v>
                </c:pt>
                <c:pt idx="124">
                  <c:v>29.574375000000035</c:v>
                </c:pt>
                <c:pt idx="125">
                  <c:v>32.088571428571463</c:v>
                </c:pt>
                <c:pt idx="126">
                  <c:v>31.502916666666668</c:v>
                </c:pt>
                <c:pt idx="127">
                  <c:v>31.588333333332983</c:v>
                </c:pt>
                <c:pt idx="128">
                  <c:v>31.689999999999987</c:v>
                </c:pt>
                <c:pt idx="129">
                  <c:v>31.532083333333151</c:v>
                </c:pt>
                <c:pt idx="130">
                  <c:v>31.357499999999987</c:v>
                </c:pt>
                <c:pt idx="131">
                  <c:v>31.041666666666668</c:v>
                </c:pt>
                <c:pt idx="132">
                  <c:v>30.616666666666731</c:v>
                </c:pt>
                <c:pt idx="133">
                  <c:v>30.51874999999982</c:v>
                </c:pt>
                <c:pt idx="134">
                  <c:v>30.867499999999989</c:v>
                </c:pt>
                <c:pt idx="135">
                  <c:v>31.311249999999987</c:v>
                </c:pt>
                <c:pt idx="136">
                  <c:v>31.749999999999989</c:v>
                </c:pt>
                <c:pt idx="137">
                  <c:v>31.716666666666658</c:v>
                </c:pt>
                <c:pt idx="138">
                  <c:v>31.817916666666822</c:v>
                </c:pt>
                <c:pt idx="139">
                  <c:v>31.842500000000012</c:v>
                </c:pt>
                <c:pt idx="140">
                  <c:v>31.794583333333122</c:v>
                </c:pt>
                <c:pt idx="141">
                  <c:v>31.897499999999987</c:v>
                </c:pt>
                <c:pt idx="142">
                  <c:v>32.141666666666026</c:v>
                </c:pt>
                <c:pt idx="143">
                  <c:v>32.145833333333329</c:v>
                </c:pt>
                <c:pt idx="144">
                  <c:v>31.855000000000004</c:v>
                </c:pt>
                <c:pt idx="145">
                  <c:v>31.899999999999988</c:v>
                </c:pt>
                <c:pt idx="146">
                  <c:v>31.836249999999989</c:v>
                </c:pt>
                <c:pt idx="147">
                  <c:v>31.539583333333162</c:v>
                </c:pt>
                <c:pt idx="148">
                  <c:v>31.828333333333063</c:v>
                </c:pt>
                <c:pt idx="149">
                  <c:v>31.982916666666629</c:v>
                </c:pt>
                <c:pt idx="150">
                  <c:v>32.207083333333294</c:v>
                </c:pt>
                <c:pt idx="151">
                  <c:v>32.417916666666194</c:v>
                </c:pt>
                <c:pt idx="152">
                  <c:v>32.587916666666253</c:v>
                </c:pt>
                <c:pt idx="153">
                  <c:v>32.58124999999999</c:v>
                </c:pt>
                <c:pt idx="154">
                  <c:v>32.145833333333321</c:v>
                </c:pt>
                <c:pt idx="155">
                  <c:v>32.030000000000008</c:v>
                </c:pt>
                <c:pt idx="156">
                  <c:v>31.887500000000003</c:v>
                </c:pt>
                <c:pt idx="157">
                  <c:v>31.114166666666833</c:v>
                </c:pt>
                <c:pt idx="158">
                  <c:v>31.301666666666691</c:v>
                </c:pt>
                <c:pt idx="159">
                  <c:v>31.361666666666668</c:v>
                </c:pt>
                <c:pt idx="160">
                  <c:v>31.073478260869564</c:v>
                </c:pt>
                <c:pt idx="161">
                  <c:v>31.104285714285883</c:v>
                </c:pt>
                <c:pt idx="164">
                  <c:v>31.529374999999987</c:v>
                </c:pt>
                <c:pt idx="165">
                  <c:v>31.638333333333119</c:v>
                </c:pt>
                <c:pt idx="166">
                  <c:v>32.133333333333333</c:v>
                </c:pt>
                <c:pt idx="167">
                  <c:v>32.365416666666363</c:v>
                </c:pt>
                <c:pt idx="168">
                  <c:v>32.252083333333324</c:v>
                </c:pt>
                <c:pt idx="169">
                  <c:v>32.389583333333078</c:v>
                </c:pt>
                <c:pt idx="170">
                  <c:v>32.415833333333325</c:v>
                </c:pt>
                <c:pt idx="171">
                  <c:v>32.446249999999999</c:v>
                </c:pt>
                <c:pt idx="172">
                  <c:v>32.263750000000272</c:v>
                </c:pt>
                <c:pt idx="173">
                  <c:v>32.537500000000001</c:v>
                </c:pt>
                <c:pt idx="174">
                  <c:v>32.588750000000012</c:v>
                </c:pt>
                <c:pt idx="175">
                  <c:v>32.599166666666378</c:v>
                </c:pt>
                <c:pt idx="176">
                  <c:v>32.677500000000002</c:v>
                </c:pt>
                <c:pt idx="177">
                  <c:v>32.559166666666172</c:v>
                </c:pt>
                <c:pt idx="178">
                  <c:v>32.595416666666644</c:v>
                </c:pt>
                <c:pt idx="179">
                  <c:v>32.679583333333305</c:v>
                </c:pt>
                <c:pt idx="180">
                  <c:v>32.710833333333326</c:v>
                </c:pt>
                <c:pt idx="181">
                  <c:v>32.602083333333304</c:v>
                </c:pt>
                <c:pt idx="182">
                  <c:v>32.532916666666644</c:v>
                </c:pt>
                <c:pt idx="183">
                  <c:v>32.560416666666363</c:v>
                </c:pt>
                <c:pt idx="184">
                  <c:v>32.648500000000013</c:v>
                </c:pt>
                <c:pt idx="185">
                  <c:v>32.427500000000002</c:v>
                </c:pt>
                <c:pt idx="186">
                  <c:v>31.903333333333055</c:v>
                </c:pt>
                <c:pt idx="187">
                  <c:v>32.155000000000001</c:v>
                </c:pt>
                <c:pt idx="188">
                  <c:v>32.739583333333321</c:v>
                </c:pt>
                <c:pt idx="189">
                  <c:v>33.079583333333325</c:v>
                </c:pt>
                <c:pt idx="190">
                  <c:v>33.089166666666209</c:v>
                </c:pt>
                <c:pt idx="191">
                  <c:v>33.184166666666158</c:v>
                </c:pt>
                <c:pt idx="192">
                  <c:v>32.946249999999999</c:v>
                </c:pt>
                <c:pt idx="193">
                  <c:v>32.953749999999999</c:v>
                </c:pt>
                <c:pt idx="194">
                  <c:v>33.136666666666187</c:v>
                </c:pt>
                <c:pt idx="195">
                  <c:v>33.240833333333335</c:v>
                </c:pt>
                <c:pt idx="196">
                  <c:v>33.227916666666644</c:v>
                </c:pt>
                <c:pt idx="197">
                  <c:v>33.316666666665974</c:v>
                </c:pt>
                <c:pt idx="198">
                  <c:v>33.328333333333362</c:v>
                </c:pt>
                <c:pt idx="199">
                  <c:v>33.335416666666291</c:v>
                </c:pt>
                <c:pt idx="200">
                  <c:v>33.340416666666158</c:v>
                </c:pt>
                <c:pt idx="201">
                  <c:v>33.380000000000003</c:v>
                </c:pt>
                <c:pt idx="202">
                  <c:v>33.401666666665975</c:v>
                </c:pt>
                <c:pt idx="203">
                  <c:v>33.420416666666341</c:v>
                </c:pt>
                <c:pt idx="204">
                  <c:v>33.442083333333294</c:v>
                </c:pt>
                <c:pt idx="205">
                  <c:v>33.468750000000163</c:v>
                </c:pt>
                <c:pt idx="206">
                  <c:v>33.480434782608384</c:v>
                </c:pt>
                <c:pt idx="207">
                  <c:v>33.392916666666594</c:v>
                </c:pt>
                <c:pt idx="208">
                  <c:v>33.359583333333042</c:v>
                </c:pt>
                <c:pt idx="209">
                  <c:v>33.376249999999999</c:v>
                </c:pt>
                <c:pt idx="210">
                  <c:v>33.255500000000012</c:v>
                </c:pt>
                <c:pt idx="211">
                  <c:v>33.267083333333325</c:v>
                </c:pt>
                <c:pt idx="212">
                  <c:v>33.281666666666027</c:v>
                </c:pt>
                <c:pt idx="213">
                  <c:v>33.043750000000003</c:v>
                </c:pt>
                <c:pt idx="214">
                  <c:v>33.127083333333346</c:v>
                </c:pt>
                <c:pt idx="215">
                  <c:v>33.223333333333571</c:v>
                </c:pt>
                <c:pt idx="216">
                  <c:v>33.334583333333079</c:v>
                </c:pt>
                <c:pt idx="217">
                  <c:v>33.375416666666268</c:v>
                </c:pt>
                <c:pt idx="218">
                  <c:v>33.390000000000008</c:v>
                </c:pt>
                <c:pt idx="219">
                  <c:v>33.386249999999997</c:v>
                </c:pt>
                <c:pt idx="220">
                  <c:v>33.330833333333324</c:v>
                </c:pt>
                <c:pt idx="221">
                  <c:v>33.124782608695654</c:v>
                </c:pt>
                <c:pt idx="222">
                  <c:v>33.078333333333333</c:v>
                </c:pt>
                <c:pt idx="223">
                  <c:v>33.074166666666194</c:v>
                </c:pt>
                <c:pt idx="224">
                  <c:v>33.142083333333325</c:v>
                </c:pt>
                <c:pt idx="225">
                  <c:v>33.145416666666399</c:v>
                </c:pt>
                <c:pt idx="226">
                  <c:v>33.198750000000345</c:v>
                </c:pt>
                <c:pt idx="227">
                  <c:v>33.223333333333578</c:v>
                </c:pt>
                <c:pt idx="228">
                  <c:v>33.293750000000315</c:v>
                </c:pt>
                <c:pt idx="229">
                  <c:v>33.274583333333325</c:v>
                </c:pt>
                <c:pt idx="230">
                  <c:v>33.098750000000294</c:v>
                </c:pt>
                <c:pt idx="231">
                  <c:v>32.962608695652094</c:v>
                </c:pt>
                <c:pt idx="232">
                  <c:v>32.653333333333329</c:v>
                </c:pt>
                <c:pt idx="233">
                  <c:v>32.510833333333295</c:v>
                </c:pt>
                <c:pt idx="234">
                  <c:v>32.416666666665989</c:v>
                </c:pt>
                <c:pt idx="235">
                  <c:v>32.373333333333321</c:v>
                </c:pt>
                <c:pt idx="236">
                  <c:v>32.258333333333361</c:v>
                </c:pt>
                <c:pt idx="237">
                  <c:v>32.097083333333295</c:v>
                </c:pt>
                <c:pt idx="238">
                  <c:v>32.151666666665975</c:v>
                </c:pt>
                <c:pt idx="239">
                  <c:v>32.15708333333302</c:v>
                </c:pt>
                <c:pt idx="240">
                  <c:v>32.214166666666209</c:v>
                </c:pt>
                <c:pt idx="241">
                  <c:v>32.376249999999999</c:v>
                </c:pt>
                <c:pt idx="242">
                  <c:v>32.564166666666253</c:v>
                </c:pt>
                <c:pt idx="243">
                  <c:v>32.665000000000013</c:v>
                </c:pt>
                <c:pt idx="244">
                  <c:v>32.707083333333344</c:v>
                </c:pt>
                <c:pt idx="245">
                  <c:v>32.782500000000013</c:v>
                </c:pt>
                <c:pt idx="246">
                  <c:v>32.892916666666594</c:v>
                </c:pt>
                <c:pt idx="247">
                  <c:v>32.958750000000002</c:v>
                </c:pt>
                <c:pt idx="248">
                  <c:v>32.729166666666544</c:v>
                </c:pt>
                <c:pt idx="249">
                  <c:v>32.402500000000011</c:v>
                </c:pt>
                <c:pt idx="250">
                  <c:v>32.967500000000001</c:v>
                </c:pt>
                <c:pt idx="251">
                  <c:v>32.999583333333327</c:v>
                </c:pt>
                <c:pt idx="252">
                  <c:v>33.191250000000011</c:v>
                </c:pt>
                <c:pt idx="253">
                  <c:v>33.112916666666415</c:v>
                </c:pt>
                <c:pt idx="254">
                  <c:v>33.094583333333325</c:v>
                </c:pt>
                <c:pt idx="255">
                  <c:v>33.166666666666224</c:v>
                </c:pt>
                <c:pt idx="256">
                  <c:v>33.229166666666544</c:v>
                </c:pt>
                <c:pt idx="257">
                  <c:v>33.265416666666646</c:v>
                </c:pt>
                <c:pt idx="258">
                  <c:v>33.317916666666129</c:v>
                </c:pt>
                <c:pt idx="259">
                  <c:v>33.259166666666239</c:v>
                </c:pt>
                <c:pt idx="260">
                  <c:v>33.156249999999993</c:v>
                </c:pt>
                <c:pt idx="261">
                  <c:v>33.083750000000002</c:v>
                </c:pt>
                <c:pt idx="262">
                  <c:v>33.041666666665989</c:v>
                </c:pt>
                <c:pt idx="263">
                  <c:v>33.072272727272733</c:v>
                </c:pt>
                <c:pt idx="264">
                  <c:v>33.035000000000011</c:v>
                </c:pt>
                <c:pt idx="265">
                  <c:v>32.971666666665975</c:v>
                </c:pt>
                <c:pt idx="266">
                  <c:v>33.050000000000004</c:v>
                </c:pt>
                <c:pt idx="267">
                  <c:v>33.096666666666223</c:v>
                </c:pt>
                <c:pt idx="268">
                  <c:v>33.003913043478263</c:v>
                </c:pt>
                <c:pt idx="269">
                  <c:v>32.981666666665937</c:v>
                </c:pt>
                <c:pt idx="270">
                  <c:v>32.964583333333294</c:v>
                </c:pt>
                <c:pt idx="271">
                  <c:v>32.9729166666664</c:v>
                </c:pt>
                <c:pt idx="272">
                  <c:v>33.029166666666363</c:v>
                </c:pt>
                <c:pt idx="273">
                  <c:v>32.920416666666341</c:v>
                </c:pt>
                <c:pt idx="274">
                  <c:v>32.819583333333078</c:v>
                </c:pt>
                <c:pt idx="275">
                  <c:v>32.772916666666646</c:v>
                </c:pt>
                <c:pt idx="276">
                  <c:v>32.667500000000011</c:v>
                </c:pt>
                <c:pt idx="277">
                  <c:v>32.518333333333331</c:v>
                </c:pt>
                <c:pt idx="278">
                  <c:v>32.389166666666107</c:v>
                </c:pt>
                <c:pt idx="279">
                  <c:v>32.104583333333295</c:v>
                </c:pt>
                <c:pt idx="280">
                  <c:v>32.001250000000006</c:v>
                </c:pt>
                <c:pt idx="281">
                  <c:v>32.125416666666645</c:v>
                </c:pt>
                <c:pt idx="282">
                  <c:v>31.939583333333097</c:v>
                </c:pt>
                <c:pt idx="283">
                  <c:v>32.040833333333325</c:v>
                </c:pt>
                <c:pt idx="284">
                  <c:v>32.097916666666407</c:v>
                </c:pt>
                <c:pt idx="285">
                  <c:v>32.18166666666599</c:v>
                </c:pt>
                <c:pt idx="286">
                  <c:v>32.231666666666136</c:v>
                </c:pt>
                <c:pt idx="287">
                  <c:v>32.335000000000001</c:v>
                </c:pt>
                <c:pt idx="288">
                  <c:v>32.550416666666209</c:v>
                </c:pt>
                <c:pt idx="289">
                  <c:v>32.538333333333362</c:v>
                </c:pt>
                <c:pt idx="290">
                  <c:v>32.468750000000163</c:v>
                </c:pt>
                <c:pt idx="291">
                  <c:v>32.637391304347837</c:v>
                </c:pt>
                <c:pt idx="292">
                  <c:v>32.942916666666378</c:v>
                </c:pt>
                <c:pt idx="293">
                  <c:v>32.798750000000396</c:v>
                </c:pt>
                <c:pt idx="294">
                  <c:v>32.692916666666676</c:v>
                </c:pt>
                <c:pt idx="295">
                  <c:v>32.690434782608712</c:v>
                </c:pt>
                <c:pt idx="296">
                  <c:v>32.747916666666377</c:v>
                </c:pt>
                <c:pt idx="297">
                  <c:v>32.822500000000012</c:v>
                </c:pt>
                <c:pt idx="298">
                  <c:v>32.925000000000011</c:v>
                </c:pt>
                <c:pt idx="299">
                  <c:v>33.017083333332998</c:v>
                </c:pt>
                <c:pt idx="300">
                  <c:v>32.992916666666645</c:v>
                </c:pt>
                <c:pt idx="301">
                  <c:v>32.870000000000005</c:v>
                </c:pt>
                <c:pt idx="302">
                  <c:v>32.890000000000008</c:v>
                </c:pt>
                <c:pt idx="303">
                  <c:v>32.907500000000006</c:v>
                </c:pt>
                <c:pt idx="304">
                  <c:v>32.724583333333335</c:v>
                </c:pt>
                <c:pt idx="305">
                  <c:v>32.611304347826078</c:v>
                </c:pt>
                <c:pt idx="306">
                  <c:v>32.152916666666393</c:v>
                </c:pt>
                <c:pt idx="307">
                  <c:v>32.003749999999989</c:v>
                </c:pt>
                <c:pt idx="308">
                  <c:v>31.679999999999996</c:v>
                </c:pt>
                <c:pt idx="309">
                  <c:v>31.062083333333078</c:v>
                </c:pt>
                <c:pt idx="310">
                  <c:v>29.307916666666731</c:v>
                </c:pt>
                <c:pt idx="311">
                  <c:v>29.729583333333085</c:v>
                </c:pt>
                <c:pt idx="312">
                  <c:v>28.651249999999987</c:v>
                </c:pt>
                <c:pt idx="313">
                  <c:v>29.742499999999801</c:v>
                </c:pt>
                <c:pt idx="314">
                  <c:v>30.007916666666691</c:v>
                </c:pt>
                <c:pt idx="315">
                  <c:v>29.427499999999856</c:v>
                </c:pt>
                <c:pt idx="316">
                  <c:v>28.390434782608697</c:v>
                </c:pt>
                <c:pt idx="317">
                  <c:v>26.145833333333123</c:v>
                </c:pt>
                <c:pt idx="318">
                  <c:v>25.502083333333104</c:v>
                </c:pt>
                <c:pt idx="319">
                  <c:v>27.67791666666681</c:v>
                </c:pt>
                <c:pt idx="320">
                  <c:v>28.562083333333078</c:v>
                </c:pt>
                <c:pt idx="321">
                  <c:v>28.901666666666671</c:v>
                </c:pt>
                <c:pt idx="322">
                  <c:v>28.740833333333089</c:v>
                </c:pt>
                <c:pt idx="323">
                  <c:v>28.830000000000005</c:v>
                </c:pt>
                <c:pt idx="324">
                  <c:v>28.756666666666664</c:v>
                </c:pt>
                <c:pt idx="325">
                  <c:v>28.845833333333097</c:v>
                </c:pt>
                <c:pt idx="326">
                  <c:v>29.368750000000006</c:v>
                </c:pt>
                <c:pt idx="327">
                  <c:v>29.803750000000004</c:v>
                </c:pt>
                <c:pt idx="328">
                  <c:v>29.980833333333049</c:v>
                </c:pt>
                <c:pt idx="329">
                  <c:v>29.895833333333123</c:v>
                </c:pt>
                <c:pt idx="330">
                  <c:v>30.07458333333317</c:v>
                </c:pt>
                <c:pt idx="331">
                  <c:v>30.311666666666731</c:v>
                </c:pt>
                <c:pt idx="332">
                  <c:v>30.276666666666667</c:v>
                </c:pt>
                <c:pt idx="333">
                  <c:v>30.242499999999801</c:v>
                </c:pt>
                <c:pt idx="334">
                  <c:v>30.490416666666672</c:v>
                </c:pt>
                <c:pt idx="335">
                  <c:v>30.459583333333089</c:v>
                </c:pt>
                <c:pt idx="336">
                  <c:v>30.454166666666691</c:v>
                </c:pt>
                <c:pt idx="337">
                  <c:v>29.817916666666815</c:v>
                </c:pt>
                <c:pt idx="338">
                  <c:v>29.534166666666735</c:v>
                </c:pt>
                <c:pt idx="339">
                  <c:v>29.550833333333177</c:v>
                </c:pt>
                <c:pt idx="340">
                  <c:v>29.6470833333332</c:v>
                </c:pt>
                <c:pt idx="341">
                  <c:v>30.011249999999986</c:v>
                </c:pt>
                <c:pt idx="342">
                  <c:v>30.433333333333067</c:v>
                </c:pt>
                <c:pt idx="343">
                  <c:v>30.7075</c:v>
                </c:pt>
                <c:pt idx="344">
                  <c:v>30.864166666666691</c:v>
                </c:pt>
                <c:pt idx="345">
                  <c:v>31.152916666666691</c:v>
                </c:pt>
                <c:pt idx="346">
                  <c:v>31.198</c:v>
                </c:pt>
                <c:pt idx="347">
                  <c:v>31.233749999999816</c:v>
                </c:pt>
                <c:pt idx="348">
                  <c:v>31.097916666666691</c:v>
                </c:pt>
                <c:pt idx="349">
                  <c:v>30.691428571428567</c:v>
                </c:pt>
                <c:pt idx="350">
                  <c:v>30.375</c:v>
                </c:pt>
                <c:pt idx="351">
                  <c:v>30.173999999999999</c:v>
                </c:pt>
                <c:pt idx="352">
                  <c:v>30.585652173912873</c:v>
                </c:pt>
                <c:pt idx="353">
                  <c:v>28.647272727272735</c:v>
                </c:pt>
                <c:pt idx="354">
                  <c:v>27.54708333333317</c:v>
                </c:pt>
                <c:pt idx="355">
                  <c:v>27.344583333333144</c:v>
                </c:pt>
                <c:pt idx="356">
                  <c:v>25.203749999999776</c:v>
                </c:pt>
                <c:pt idx="357">
                  <c:v>24.709166666666661</c:v>
                </c:pt>
                <c:pt idx="358">
                  <c:v>25.850833333333185</c:v>
                </c:pt>
                <c:pt idx="359">
                  <c:v>26.129999999999992</c:v>
                </c:pt>
                <c:pt idx="360">
                  <c:v>25.200869565217385</c:v>
                </c:pt>
                <c:pt idx="361">
                  <c:v>24.314375000000176</c:v>
                </c:pt>
                <c:pt idx="362">
                  <c:v>23.664444444444445</c:v>
                </c:pt>
                <c:pt idx="363">
                  <c:v>19.690625000000001</c:v>
                </c:pt>
                <c:pt idx="364">
                  <c:v>21.185499999999834</c:v>
                </c:pt>
                <c:pt idx="365">
                  <c:v>20.739166666666691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7694208"/>
        <c:axId val="47695744"/>
      </c:scatterChart>
      <c:valAx>
        <c:axId val="47694208"/>
        <c:scaling>
          <c:orientation val="minMax"/>
          <c:max val="39485"/>
          <c:min val="39475"/>
        </c:scaling>
        <c:delete val="0"/>
        <c:axPos val="b"/>
        <c:numFmt formatCode="[$-409]mmm\ d;@" sourceLinked="0"/>
        <c:majorTickMark val="out"/>
        <c:minorTickMark val="none"/>
        <c:tickLblPos val="nextTo"/>
        <c:spPr>
          <a:ln w="38100">
            <a:solidFill>
              <a:schemeClr val="tx1"/>
            </a:solidFill>
          </a:ln>
        </c:spPr>
        <c:txPr>
          <a:bodyPr rot="-1200000" vert="horz"/>
          <a:lstStyle/>
          <a:p>
            <a:pPr>
              <a:defRPr sz="1000">
                <a:latin typeface="Trebuchet MS" pitchFamily="34" charset="0"/>
              </a:defRPr>
            </a:pPr>
            <a:endParaRPr lang="en-US"/>
          </a:p>
        </c:txPr>
        <c:crossAx val="47695744"/>
        <c:crosses val="autoZero"/>
        <c:crossBetween val="midCat"/>
        <c:majorUnit val="2"/>
      </c:valAx>
      <c:valAx>
        <c:axId val="47695744"/>
        <c:scaling>
          <c:orientation val="minMax"/>
          <c:max val="35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000" b="0">
                    <a:latin typeface="Trebuchet MS" pitchFamily="34" charset="0"/>
                  </a:defRPr>
                </a:pPr>
                <a:r>
                  <a:rPr lang="en-US" sz="1000" b="0">
                    <a:latin typeface="Trebuchet MS" pitchFamily="34" charset="0"/>
                  </a:rPr>
                  <a:t>Salinity (PSU)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spPr>
          <a:ln w="38100">
            <a:solidFill>
              <a:sysClr val="windowText" lastClr="000000"/>
            </a:solidFill>
          </a:ln>
        </c:spPr>
        <c:txPr>
          <a:bodyPr/>
          <a:lstStyle/>
          <a:p>
            <a:pPr>
              <a:defRPr sz="1200">
                <a:latin typeface="Trebuchet MS" pitchFamily="34" charset="0"/>
              </a:defRPr>
            </a:pPr>
            <a:endParaRPr lang="en-US"/>
          </a:p>
        </c:txPr>
        <c:crossAx val="47694208"/>
        <c:crosses val="autoZero"/>
        <c:crossBetween val="midCat"/>
        <c:majorUnit val="10"/>
      </c:valAx>
      <c:spPr>
        <a:solidFill>
          <a:prstClr val="white"/>
        </a:solidFill>
        <a:ln w="38100">
          <a:solidFill>
            <a:sysClr val="windowText" lastClr="000000"/>
          </a:solidFill>
        </a:ln>
      </c:spPr>
    </c:plotArea>
    <c:plotVisOnly val="1"/>
    <c:dispBlanksAs val="gap"/>
    <c:showDLblsOverMax val="0"/>
  </c:chart>
  <c:spPr>
    <a:noFill/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>
                <a:latin typeface="Trebuchet MS" pitchFamily="34" charset="0"/>
              </a:defRPr>
            </a:pPr>
            <a:r>
              <a:rPr lang="en-US" sz="1800">
                <a:latin typeface="Trebuchet MS" pitchFamily="34" charset="0"/>
              </a:rPr>
              <a:t>Tidal Cycle for June 13, 2007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15579909957065194"/>
          <c:y val="0.13987060509001967"/>
          <c:w val="0.76938576184848861"/>
          <c:h val="0.59334149384246559"/>
        </c:manualLayout>
      </c:layout>
      <c:scatterChart>
        <c:scatterStyle val="smoothMarker"/>
        <c:varyColors val="0"/>
        <c:ser>
          <c:idx val="0"/>
          <c:order val="0"/>
          <c:spPr>
            <a:ln w="50800">
              <a:solidFill>
                <a:srgbClr val="FF6600"/>
              </a:solidFill>
            </a:ln>
          </c:spPr>
          <c:marker>
            <c:symbol val="none"/>
          </c:marker>
          <c:xVal>
            <c:numRef>
              <c:f>'[LOBO salinity and tides.xlsx]Data'!$F$951:$F$1094</c:f>
              <c:numCache>
                <c:formatCode>m/d/yyyy\ h:mm</c:formatCode>
                <c:ptCount val="144"/>
                <c:pt idx="0">
                  <c:v>39246</c:v>
                </c:pt>
                <c:pt idx="1">
                  <c:v>39246.041666666584</c:v>
                </c:pt>
                <c:pt idx="2">
                  <c:v>39246.083333333336</c:v>
                </c:pt>
                <c:pt idx="3">
                  <c:v>39246.124999999993</c:v>
                </c:pt>
                <c:pt idx="4">
                  <c:v>39246.166666666584</c:v>
                </c:pt>
                <c:pt idx="5">
                  <c:v>39246.208333333336</c:v>
                </c:pt>
                <c:pt idx="6">
                  <c:v>39246.25</c:v>
                </c:pt>
                <c:pt idx="7">
                  <c:v>39246.291666666177</c:v>
                </c:pt>
                <c:pt idx="8">
                  <c:v>39246.333333333336</c:v>
                </c:pt>
                <c:pt idx="9">
                  <c:v>39246.375</c:v>
                </c:pt>
                <c:pt idx="10">
                  <c:v>39246.416666666664</c:v>
                </c:pt>
                <c:pt idx="11">
                  <c:v>39246.458333333343</c:v>
                </c:pt>
                <c:pt idx="12">
                  <c:v>39246.5</c:v>
                </c:pt>
                <c:pt idx="13">
                  <c:v>39246.541666666584</c:v>
                </c:pt>
                <c:pt idx="14">
                  <c:v>39246.583333333336</c:v>
                </c:pt>
                <c:pt idx="15">
                  <c:v>39246.624999999993</c:v>
                </c:pt>
                <c:pt idx="16">
                  <c:v>39246.666666666584</c:v>
                </c:pt>
                <c:pt idx="17">
                  <c:v>39246.708333333336</c:v>
                </c:pt>
                <c:pt idx="18">
                  <c:v>39246.75</c:v>
                </c:pt>
                <c:pt idx="19">
                  <c:v>39246.791666666177</c:v>
                </c:pt>
                <c:pt idx="20">
                  <c:v>39246.833333333336</c:v>
                </c:pt>
                <c:pt idx="21">
                  <c:v>39246.875</c:v>
                </c:pt>
                <c:pt idx="22">
                  <c:v>39246.916666666664</c:v>
                </c:pt>
                <c:pt idx="23">
                  <c:v>39246.958333333343</c:v>
                </c:pt>
                <c:pt idx="24">
                  <c:v>39247</c:v>
                </c:pt>
                <c:pt idx="25">
                  <c:v>39247.041666666584</c:v>
                </c:pt>
                <c:pt idx="26">
                  <c:v>39247.083333333336</c:v>
                </c:pt>
                <c:pt idx="27">
                  <c:v>39247.124999999993</c:v>
                </c:pt>
                <c:pt idx="28">
                  <c:v>39247.166666666584</c:v>
                </c:pt>
                <c:pt idx="29">
                  <c:v>39247.208333333336</c:v>
                </c:pt>
                <c:pt idx="30">
                  <c:v>39247.25</c:v>
                </c:pt>
                <c:pt idx="31">
                  <c:v>39247.291666666177</c:v>
                </c:pt>
                <c:pt idx="32">
                  <c:v>39247.333333333336</c:v>
                </c:pt>
                <c:pt idx="33">
                  <c:v>39247.375</c:v>
                </c:pt>
                <c:pt idx="34">
                  <c:v>39247.416666666664</c:v>
                </c:pt>
                <c:pt idx="35">
                  <c:v>39247.458333333343</c:v>
                </c:pt>
                <c:pt idx="36">
                  <c:v>39247.5</c:v>
                </c:pt>
                <c:pt idx="37">
                  <c:v>39247.541666666584</c:v>
                </c:pt>
                <c:pt idx="38">
                  <c:v>39247.583333333336</c:v>
                </c:pt>
                <c:pt idx="39">
                  <c:v>39247.624999999993</c:v>
                </c:pt>
                <c:pt idx="40">
                  <c:v>39247.666666666584</c:v>
                </c:pt>
                <c:pt idx="41">
                  <c:v>39247.708333333336</c:v>
                </c:pt>
                <c:pt idx="42">
                  <c:v>39247.75</c:v>
                </c:pt>
                <c:pt idx="43">
                  <c:v>39247.791666666177</c:v>
                </c:pt>
                <c:pt idx="44">
                  <c:v>39247.833333333336</c:v>
                </c:pt>
                <c:pt idx="45">
                  <c:v>39247.875</c:v>
                </c:pt>
                <c:pt idx="46">
                  <c:v>39247.916666666664</c:v>
                </c:pt>
                <c:pt idx="47">
                  <c:v>39247.958333333343</c:v>
                </c:pt>
                <c:pt idx="48">
                  <c:v>39248</c:v>
                </c:pt>
                <c:pt idx="49">
                  <c:v>39248.041666666584</c:v>
                </c:pt>
                <c:pt idx="50">
                  <c:v>39248.083333333336</c:v>
                </c:pt>
                <c:pt idx="51">
                  <c:v>39248.124999999993</c:v>
                </c:pt>
                <c:pt idx="52">
                  <c:v>39248.166666666584</c:v>
                </c:pt>
                <c:pt idx="53">
                  <c:v>39248.208333333336</c:v>
                </c:pt>
                <c:pt idx="54">
                  <c:v>39248.25</c:v>
                </c:pt>
                <c:pt idx="55">
                  <c:v>39248.291666666177</c:v>
                </c:pt>
                <c:pt idx="56">
                  <c:v>39248.333333333336</c:v>
                </c:pt>
                <c:pt idx="57">
                  <c:v>39248.375</c:v>
                </c:pt>
                <c:pt idx="58">
                  <c:v>39248.416666666664</c:v>
                </c:pt>
                <c:pt idx="59">
                  <c:v>39248.458333333343</c:v>
                </c:pt>
                <c:pt idx="60">
                  <c:v>39248.5</c:v>
                </c:pt>
                <c:pt idx="61">
                  <c:v>39248.541666666584</c:v>
                </c:pt>
                <c:pt idx="62">
                  <c:v>39248.583333333336</c:v>
                </c:pt>
                <c:pt idx="63">
                  <c:v>39248.624999999993</c:v>
                </c:pt>
                <c:pt idx="64">
                  <c:v>39248.666666666584</c:v>
                </c:pt>
                <c:pt idx="65">
                  <c:v>39248.708333333336</c:v>
                </c:pt>
                <c:pt idx="66">
                  <c:v>39248.75</c:v>
                </c:pt>
                <c:pt idx="67">
                  <c:v>39248.791666666177</c:v>
                </c:pt>
                <c:pt idx="68">
                  <c:v>39248.833333333336</c:v>
                </c:pt>
                <c:pt idx="69">
                  <c:v>39248.875</c:v>
                </c:pt>
                <c:pt idx="70">
                  <c:v>39248.916666666664</c:v>
                </c:pt>
                <c:pt idx="71">
                  <c:v>39248.958333333343</c:v>
                </c:pt>
                <c:pt idx="72">
                  <c:v>39249</c:v>
                </c:pt>
                <c:pt idx="73">
                  <c:v>39249.041666666584</c:v>
                </c:pt>
                <c:pt idx="74">
                  <c:v>39249.083333333336</c:v>
                </c:pt>
                <c:pt idx="75">
                  <c:v>39249.124999999993</c:v>
                </c:pt>
                <c:pt idx="76">
                  <c:v>39249.166666666584</c:v>
                </c:pt>
                <c:pt idx="77">
                  <c:v>39249.208333333336</c:v>
                </c:pt>
                <c:pt idx="78">
                  <c:v>39249.25</c:v>
                </c:pt>
                <c:pt idx="79">
                  <c:v>39249.291666666177</c:v>
                </c:pt>
                <c:pt idx="80">
                  <c:v>39249.333333333336</c:v>
                </c:pt>
                <c:pt idx="81">
                  <c:v>39249.375</c:v>
                </c:pt>
                <c:pt idx="82">
                  <c:v>39249.416666666664</c:v>
                </c:pt>
                <c:pt idx="83">
                  <c:v>39249.458333333343</c:v>
                </c:pt>
                <c:pt idx="84">
                  <c:v>39249.5</c:v>
                </c:pt>
                <c:pt idx="85">
                  <c:v>39249.541666666584</c:v>
                </c:pt>
                <c:pt idx="86">
                  <c:v>39249.583333333336</c:v>
                </c:pt>
                <c:pt idx="87">
                  <c:v>39249.624999999993</c:v>
                </c:pt>
                <c:pt idx="88">
                  <c:v>39249.666666666584</c:v>
                </c:pt>
                <c:pt idx="89">
                  <c:v>39249.708333333336</c:v>
                </c:pt>
                <c:pt idx="90">
                  <c:v>39249.75</c:v>
                </c:pt>
                <c:pt idx="91">
                  <c:v>39249.791666666177</c:v>
                </c:pt>
                <c:pt idx="92">
                  <c:v>39249.833333333336</c:v>
                </c:pt>
                <c:pt idx="93">
                  <c:v>39249.875</c:v>
                </c:pt>
                <c:pt idx="94">
                  <c:v>39249.916666666664</c:v>
                </c:pt>
                <c:pt idx="95">
                  <c:v>39249.958333333343</c:v>
                </c:pt>
                <c:pt idx="96">
                  <c:v>39250</c:v>
                </c:pt>
                <c:pt idx="97">
                  <c:v>39250.041666666584</c:v>
                </c:pt>
                <c:pt idx="98">
                  <c:v>39250.083333333336</c:v>
                </c:pt>
                <c:pt idx="99">
                  <c:v>39250.124999999993</c:v>
                </c:pt>
                <c:pt idx="100">
                  <c:v>39250.166666666584</c:v>
                </c:pt>
                <c:pt idx="101">
                  <c:v>39250.208333333336</c:v>
                </c:pt>
                <c:pt idx="102">
                  <c:v>39250.25</c:v>
                </c:pt>
                <c:pt idx="103">
                  <c:v>39250.291666666177</c:v>
                </c:pt>
                <c:pt idx="104">
                  <c:v>39250.333333333336</c:v>
                </c:pt>
                <c:pt idx="105">
                  <c:v>39250.375</c:v>
                </c:pt>
                <c:pt idx="106">
                  <c:v>39250.416666666664</c:v>
                </c:pt>
                <c:pt idx="107">
                  <c:v>39250.458333333343</c:v>
                </c:pt>
                <c:pt idx="108">
                  <c:v>39250.5</c:v>
                </c:pt>
                <c:pt idx="109">
                  <c:v>39250.541666666584</c:v>
                </c:pt>
                <c:pt idx="110">
                  <c:v>39250.583333333336</c:v>
                </c:pt>
                <c:pt idx="111">
                  <c:v>39250.624999999993</c:v>
                </c:pt>
                <c:pt idx="112">
                  <c:v>39250.666666666584</c:v>
                </c:pt>
                <c:pt idx="113">
                  <c:v>39250.708333333336</c:v>
                </c:pt>
                <c:pt idx="114">
                  <c:v>39250.75</c:v>
                </c:pt>
                <c:pt idx="115">
                  <c:v>39250.791666666177</c:v>
                </c:pt>
                <c:pt idx="116">
                  <c:v>39250.833333333336</c:v>
                </c:pt>
                <c:pt idx="117">
                  <c:v>39250.875</c:v>
                </c:pt>
                <c:pt idx="118">
                  <c:v>39250.916666666664</c:v>
                </c:pt>
                <c:pt idx="119">
                  <c:v>39250.958333333343</c:v>
                </c:pt>
                <c:pt idx="120">
                  <c:v>39251</c:v>
                </c:pt>
                <c:pt idx="121">
                  <c:v>39251.041666666584</c:v>
                </c:pt>
                <c:pt idx="122">
                  <c:v>39251.083333333336</c:v>
                </c:pt>
                <c:pt idx="123">
                  <c:v>39251.124999999993</c:v>
                </c:pt>
                <c:pt idx="124">
                  <c:v>39251.166666666584</c:v>
                </c:pt>
                <c:pt idx="125">
                  <c:v>39251.208333333336</c:v>
                </c:pt>
                <c:pt idx="126">
                  <c:v>39251.25</c:v>
                </c:pt>
                <c:pt idx="127">
                  <c:v>39251.291666666177</c:v>
                </c:pt>
                <c:pt idx="128">
                  <c:v>39251.333333333336</c:v>
                </c:pt>
                <c:pt idx="129">
                  <c:v>39251.375</c:v>
                </c:pt>
                <c:pt idx="130">
                  <c:v>39251.416666666664</c:v>
                </c:pt>
                <c:pt idx="131">
                  <c:v>39251.458333333343</c:v>
                </c:pt>
                <c:pt idx="132">
                  <c:v>39251.5</c:v>
                </c:pt>
                <c:pt idx="133">
                  <c:v>39251.541666666584</c:v>
                </c:pt>
                <c:pt idx="134">
                  <c:v>39251.583333333336</c:v>
                </c:pt>
                <c:pt idx="135">
                  <c:v>39251.624999999993</c:v>
                </c:pt>
                <c:pt idx="136">
                  <c:v>39251.666666666584</c:v>
                </c:pt>
                <c:pt idx="137">
                  <c:v>39251.708333333336</c:v>
                </c:pt>
                <c:pt idx="138">
                  <c:v>39251.75</c:v>
                </c:pt>
                <c:pt idx="139">
                  <c:v>39251.791666666177</c:v>
                </c:pt>
                <c:pt idx="140">
                  <c:v>39251.833333333336</c:v>
                </c:pt>
                <c:pt idx="141">
                  <c:v>39251.875</c:v>
                </c:pt>
                <c:pt idx="142">
                  <c:v>39251.916666666664</c:v>
                </c:pt>
                <c:pt idx="143">
                  <c:v>39251.958333333343</c:v>
                </c:pt>
              </c:numCache>
            </c:numRef>
          </c:xVal>
          <c:yVal>
            <c:numRef>
              <c:f>'[LOBO salinity and tides.xlsx]Data'!$H$951:$H$1094</c:f>
              <c:numCache>
                <c:formatCode>General</c:formatCode>
                <c:ptCount val="144"/>
                <c:pt idx="0">
                  <c:v>7.98</c:v>
                </c:pt>
                <c:pt idx="1">
                  <c:v>6.2</c:v>
                </c:pt>
                <c:pt idx="2">
                  <c:v>4.01</c:v>
                </c:pt>
                <c:pt idx="3">
                  <c:v>1.6300000000000001</c:v>
                </c:pt>
                <c:pt idx="4">
                  <c:v>-0.54</c:v>
                </c:pt>
                <c:pt idx="5">
                  <c:v>-1.7200000000000004</c:v>
                </c:pt>
                <c:pt idx="6">
                  <c:v>-1.8800000000000001</c:v>
                </c:pt>
                <c:pt idx="7">
                  <c:v>-0.86000000000000065</c:v>
                </c:pt>
                <c:pt idx="8">
                  <c:v>0.54</c:v>
                </c:pt>
                <c:pt idx="9">
                  <c:v>2.3499999999999988</c:v>
                </c:pt>
                <c:pt idx="10">
                  <c:v>4.03</c:v>
                </c:pt>
                <c:pt idx="11">
                  <c:v>5.48</c:v>
                </c:pt>
                <c:pt idx="12">
                  <c:v>6.28</c:v>
                </c:pt>
                <c:pt idx="13">
                  <c:v>6.17</c:v>
                </c:pt>
                <c:pt idx="14">
                  <c:v>5.38</c:v>
                </c:pt>
                <c:pt idx="15">
                  <c:v>4.34</c:v>
                </c:pt>
                <c:pt idx="16">
                  <c:v>3.3699999999999997</c:v>
                </c:pt>
                <c:pt idx="17">
                  <c:v>2.82</c:v>
                </c:pt>
                <c:pt idx="18">
                  <c:v>3.12</c:v>
                </c:pt>
                <c:pt idx="19">
                  <c:v>4.03</c:v>
                </c:pt>
                <c:pt idx="20">
                  <c:v>5.3199999999999985</c:v>
                </c:pt>
                <c:pt idx="21">
                  <c:v>6.92</c:v>
                </c:pt>
                <c:pt idx="22">
                  <c:v>8.31</c:v>
                </c:pt>
                <c:pt idx="23">
                  <c:v>9.18</c:v>
                </c:pt>
                <c:pt idx="24">
                  <c:v>8.98</c:v>
                </c:pt>
                <c:pt idx="25">
                  <c:v>7.76</c:v>
                </c:pt>
                <c:pt idx="26">
                  <c:v>5.76</c:v>
                </c:pt>
                <c:pt idx="27">
                  <c:v>3.3699999999999997</c:v>
                </c:pt>
                <c:pt idx="28">
                  <c:v>0.82000000000000062</c:v>
                </c:pt>
                <c:pt idx="29">
                  <c:v>-1.3900000000000001</c:v>
                </c:pt>
                <c:pt idx="30">
                  <c:v>-2.48</c:v>
                </c:pt>
                <c:pt idx="31">
                  <c:v>-2.38</c:v>
                </c:pt>
                <c:pt idx="32">
                  <c:v>-1.35</c:v>
                </c:pt>
                <c:pt idx="33">
                  <c:v>0.42000000000000032</c:v>
                </c:pt>
                <c:pt idx="34">
                  <c:v>2.4</c:v>
                </c:pt>
                <c:pt idx="35">
                  <c:v>4.28</c:v>
                </c:pt>
                <c:pt idx="36">
                  <c:v>5.79</c:v>
                </c:pt>
                <c:pt idx="37">
                  <c:v>6.6099999999999985</c:v>
                </c:pt>
                <c:pt idx="38">
                  <c:v>6.49</c:v>
                </c:pt>
                <c:pt idx="39">
                  <c:v>5.64</c:v>
                </c:pt>
                <c:pt idx="40">
                  <c:v>4.51</c:v>
                </c:pt>
                <c:pt idx="41">
                  <c:v>3.54</c:v>
                </c:pt>
                <c:pt idx="42">
                  <c:v>3.12</c:v>
                </c:pt>
                <c:pt idx="43">
                  <c:v>3.42</c:v>
                </c:pt>
                <c:pt idx="44">
                  <c:v>4.4000000000000004</c:v>
                </c:pt>
                <c:pt idx="45">
                  <c:v>5.8599999999999985</c:v>
                </c:pt>
                <c:pt idx="46">
                  <c:v>7.46</c:v>
                </c:pt>
                <c:pt idx="47">
                  <c:v>8.81</c:v>
                </c:pt>
                <c:pt idx="48">
                  <c:v>9.5</c:v>
                </c:pt>
                <c:pt idx="49">
                  <c:v>9.0500000000000007</c:v>
                </c:pt>
                <c:pt idx="50">
                  <c:v>7.72</c:v>
                </c:pt>
                <c:pt idx="51">
                  <c:v>5.58</c:v>
                </c:pt>
                <c:pt idx="52">
                  <c:v>3.13</c:v>
                </c:pt>
                <c:pt idx="53">
                  <c:v>0.42000000000000032</c:v>
                </c:pt>
                <c:pt idx="54">
                  <c:v>-1.6500000000000001</c:v>
                </c:pt>
                <c:pt idx="55">
                  <c:v>-2.57</c:v>
                </c:pt>
                <c:pt idx="56">
                  <c:v>-2.19</c:v>
                </c:pt>
                <c:pt idx="57">
                  <c:v>-0.9</c:v>
                </c:pt>
                <c:pt idx="58">
                  <c:v>1.04</c:v>
                </c:pt>
                <c:pt idx="59">
                  <c:v>2.9899999999999998</c:v>
                </c:pt>
                <c:pt idx="60">
                  <c:v>4.79</c:v>
                </c:pt>
                <c:pt idx="61">
                  <c:v>6.26</c:v>
                </c:pt>
                <c:pt idx="62">
                  <c:v>7</c:v>
                </c:pt>
                <c:pt idx="63">
                  <c:v>6.67</c:v>
                </c:pt>
                <c:pt idx="64">
                  <c:v>5.6199999999999966</c:v>
                </c:pt>
                <c:pt idx="65">
                  <c:v>4.4400000000000004</c:v>
                </c:pt>
                <c:pt idx="66">
                  <c:v>3.4499999999999997</c:v>
                </c:pt>
                <c:pt idx="67">
                  <c:v>3.07</c:v>
                </c:pt>
                <c:pt idx="68">
                  <c:v>3.4899999999999998</c:v>
                </c:pt>
                <c:pt idx="69">
                  <c:v>4.5199999999999996</c:v>
                </c:pt>
                <c:pt idx="70">
                  <c:v>6.01</c:v>
                </c:pt>
                <c:pt idx="71">
                  <c:v>7.48</c:v>
                </c:pt>
                <c:pt idx="72">
                  <c:v>8.7800000000000011</c:v>
                </c:pt>
                <c:pt idx="73">
                  <c:v>9.25</c:v>
                </c:pt>
                <c:pt idx="74">
                  <c:v>8.5500000000000007</c:v>
                </c:pt>
                <c:pt idx="75">
                  <c:v>7.06</c:v>
                </c:pt>
                <c:pt idx="76">
                  <c:v>4.96</c:v>
                </c:pt>
                <c:pt idx="77">
                  <c:v>2.42</c:v>
                </c:pt>
                <c:pt idx="78">
                  <c:v>-0.19000000000000006</c:v>
                </c:pt>
                <c:pt idx="79">
                  <c:v>-1.9800000000000082</c:v>
                </c:pt>
                <c:pt idx="80">
                  <c:v>-2.7600000000000002</c:v>
                </c:pt>
                <c:pt idx="81">
                  <c:v>-2.2000000000000002</c:v>
                </c:pt>
                <c:pt idx="82">
                  <c:v>-0.69000000000000061</c:v>
                </c:pt>
                <c:pt idx="83">
                  <c:v>1.28</c:v>
                </c:pt>
                <c:pt idx="84">
                  <c:v>3.22</c:v>
                </c:pt>
                <c:pt idx="85">
                  <c:v>4.99</c:v>
                </c:pt>
                <c:pt idx="86">
                  <c:v>6.31</c:v>
                </c:pt>
                <c:pt idx="87">
                  <c:v>6.7700000000000014</c:v>
                </c:pt>
                <c:pt idx="88">
                  <c:v>6.23</c:v>
                </c:pt>
                <c:pt idx="89">
                  <c:v>5.0999999999999996</c:v>
                </c:pt>
                <c:pt idx="90">
                  <c:v>3.94</c:v>
                </c:pt>
                <c:pt idx="91">
                  <c:v>3.02</c:v>
                </c:pt>
                <c:pt idx="92">
                  <c:v>2.75</c:v>
                </c:pt>
                <c:pt idx="93">
                  <c:v>3.19</c:v>
                </c:pt>
                <c:pt idx="94">
                  <c:v>4.3099999999999996</c:v>
                </c:pt>
                <c:pt idx="95">
                  <c:v>5.7700000000000014</c:v>
                </c:pt>
                <c:pt idx="96">
                  <c:v>7.25</c:v>
                </c:pt>
                <c:pt idx="97">
                  <c:v>8.34</c:v>
                </c:pt>
                <c:pt idx="98">
                  <c:v>8.6</c:v>
                </c:pt>
                <c:pt idx="99">
                  <c:v>7.7700000000000014</c:v>
                </c:pt>
                <c:pt idx="100">
                  <c:v>6.26</c:v>
                </c:pt>
                <c:pt idx="101">
                  <c:v>4.08</c:v>
                </c:pt>
                <c:pt idx="102">
                  <c:v>1.61</c:v>
                </c:pt>
                <c:pt idx="103">
                  <c:v>-0.85000000000000064</c:v>
                </c:pt>
                <c:pt idx="104">
                  <c:v>-2.29</c:v>
                </c:pt>
                <c:pt idx="105">
                  <c:v>-2.69</c:v>
                </c:pt>
                <c:pt idx="106">
                  <c:v>-1.84</c:v>
                </c:pt>
                <c:pt idx="107">
                  <c:v>-0.33000000000000246</c:v>
                </c:pt>
                <c:pt idx="108">
                  <c:v>1.6700000000000021</c:v>
                </c:pt>
                <c:pt idx="109">
                  <c:v>3.57</c:v>
                </c:pt>
                <c:pt idx="110">
                  <c:v>5.1499999999999995</c:v>
                </c:pt>
                <c:pt idx="111">
                  <c:v>6.29</c:v>
                </c:pt>
                <c:pt idx="112">
                  <c:v>6.49</c:v>
                </c:pt>
                <c:pt idx="113">
                  <c:v>5.81</c:v>
                </c:pt>
                <c:pt idx="114">
                  <c:v>4.6399999999999997</c:v>
                </c:pt>
                <c:pt idx="115">
                  <c:v>3.57</c:v>
                </c:pt>
                <c:pt idx="116">
                  <c:v>2.69</c:v>
                </c:pt>
                <c:pt idx="117">
                  <c:v>2.54</c:v>
                </c:pt>
                <c:pt idx="118">
                  <c:v>3.24</c:v>
                </c:pt>
                <c:pt idx="119">
                  <c:v>4.3199999999999985</c:v>
                </c:pt>
                <c:pt idx="120">
                  <c:v>5.6899999999999995</c:v>
                </c:pt>
                <c:pt idx="121">
                  <c:v>6.99</c:v>
                </c:pt>
                <c:pt idx="122">
                  <c:v>7.91</c:v>
                </c:pt>
                <c:pt idx="123">
                  <c:v>8.06</c:v>
                </c:pt>
                <c:pt idx="124">
                  <c:v>7.18</c:v>
                </c:pt>
                <c:pt idx="125">
                  <c:v>5.6099999999999985</c:v>
                </c:pt>
                <c:pt idx="126">
                  <c:v>3.44</c:v>
                </c:pt>
                <c:pt idx="127">
                  <c:v>1.1299999999999912</c:v>
                </c:pt>
                <c:pt idx="128">
                  <c:v>-0.99</c:v>
                </c:pt>
                <c:pt idx="129">
                  <c:v>-2.0499999999999998</c:v>
                </c:pt>
                <c:pt idx="130">
                  <c:v>-2.0699999999999998</c:v>
                </c:pt>
                <c:pt idx="131">
                  <c:v>-1.05</c:v>
                </c:pt>
                <c:pt idx="132">
                  <c:v>0.55000000000000004</c:v>
                </c:pt>
                <c:pt idx="133">
                  <c:v>2.3699999999999997</c:v>
                </c:pt>
                <c:pt idx="134">
                  <c:v>4.1899999999999995</c:v>
                </c:pt>
                <c:pt idx="135">
                  <c:v>5.64</c:v>
                </c:pt>
                <c:pt idx="136">
                  <c:v>6.49</c:v>
                </c:pt>
                <c:pt idx="137">
                  <c:v>6.49</c:v>
                </c:pt>
                <c:pt idx="138">
                  <c:v>5.7</c:v>
                </c:pt>
                <c:pt idx="139">
                  <c:v>4.51</c:v>
                </c:pt>
                <c:pt idx="140">
                  <c:v>3.46</c:v>
                </c:pt>
                <c:pt idx="141">
                  <c:v>2.7</c:v>
                </c:pt>
                <c:pt idx="142">
                  <c:v>2.72</c:v>
                </c:pt>
                <c:pt idx="143">
                  <c:v>3.3299999999999987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7708800"/>
        <c:axId val="81985920"/>
      </c:scatterChart>
      <c:valAx>
        <c:axId val="47708800"/>
        <c:scaling>
          <c:orientation val="minMax"/>
          <c:max val="39247"/>
          <c:min val="39246"/>
        </c:scaling>
        <c:delete val="0"/>
        <c:axPos val="b"/>
        <c:numFmt formatCode="[$-409]h:mm\ AM/PM;@" sourceLinked="0"/>
        <c:majorTickMark val="out"/>
        <c:minorTickMark val="none"/>
        <c:tickLblPos val="nextTo"/>
        <c:spPr>
          <a:ln w="38100">
            <a:solidFill>
              <a:sysClr val="windowText" lastClr="000000"/>
            </a:solidFill>
          </a:ln>
        </c:spPr>
        <c:txPr>
          <a:bodyPr rot="-1020000"/>
          <a:lstStyle/>
          <a:p>
            <a:pPr>
              <a:defRPr sz="1600">
                <a:latin typeface="Trebuchet MS" pitchFamily="34" charset="0"/>
              </a:defRPr>
            </a:pPr>
            <a:endParaRPr lang="en-US"/>
          </a:p>
        </c:txPr>
        <c:crossAx val="81985920"/>
        <c:crossesAt val="-4"/>
        <c:crossBetween val="midCat"/>
        <c:majorUnit val="0.25"/>
      </c:valAx>
      <c:valAx>
        <c:axId val="81985920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600">
                    <a:latin typeface="Trebuchet MS" pitchFamily="34" charset="0"/>
                  </a:defRPr>
                </a:pPr>
                <a:r>
                  <a:rPr lang="en-US" sz="1600">
                    <a:latin typeface="Trebuchet MS" pitchFamily="34" charset="0"/>
                  </a:rPr>
                  <a:t>Tide Height (feet)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spPr>
          <a:ln w="38100">
            <a:solidFill>
              <a:schemeClr val="tx1"/>
            </a:solidFill>
          </a:ln>
        </c:spPr>
        <c:txPr>
          <a:bodyPr/>
          <a:lstStyle/>
          <a:p>
            <a:pPr>
              <a:defRPr sz="1600">
                <a:latin typeface="Trebuchet MS" pitchFamily="34" charset="0"/>
              </a:defRPr>
            </a:pPr>
            <a:endParaRPr lang="en-US"/>
          </a:p>
        </c:txPr>
        <c:crossAx val="47708800"/>
        <c:crosses val="autoZero"/>
        <c:crossBetween val="midCat"/>
      </c:valAx>
      <c:spPr>
        <a:ln w="38100">
          <a:solidFill>
            <a:sysClr val="windowText" lastClr="000000"/>
          </a:solidFill>
        </a:ln>
      </c:spPr>
    </c:plotArea>
    <c:plotVisOnly val="1"/>
    <c:dispBlanksAs val="gap"/>
    <c:showDLblsOverMax val="0"/>
  </c:chart>
  <c:spPr>
    <a:noFill/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>
                <a:latin typeface="Trebuchet MS" pitchFamily="34" charset="0"/>
              </a:defRPr>
            </a:pPr>
            <a:r>
              <a:rPr lang="en-US" sz="1800">
                <a:latin typeface="Trebuchet MS" pitchFamily="34" charset="0"/>
              </a:rPr>
              <a:t>Tidal Cycle for June 13, 2007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15579909957065197"/>
          <c:y val="0.13987060509001967"/>
          <c:w val="0.76938576184848861"/>
          <c:h val="0.59334149384246559"/>
        </c:manualLayout>
      </c:layout>
      <c:scatterChart>
        <c:scatterStyle val="smoothMarker"/>
        <c:varyColors val="0"/>
        <c:ser>
          <c:idx val="0"/>
          <c:order val="0"/>
          <c:spPr>
            <a:ln w="50800">
              <a:solidFill>
                <a:srgbClr val="FF6600"/>
              </a:solidFill>
            </a:ln>
          </c:spPr>
          <c:marker>
            <c:symbol val="none"/>
          </c:marker>
          <c:xVal>
            <c:numRef>
              <c:f>'[LOBO salinity and tides.xlsx]Data'!$F$951:$F$1094</c:f>
              <c:numCache>
                <c:formatCode>m/d/yyyy\ h:mm</c:formatCode>
                <c:ptCount val="144"/>
                <c:pt idx="0">
                  <c:v>39246</c:v>
                </c:pt>
                <c:pt idx="1">
                  <c:v>39246.041666666584</c:v>
                </c:pt>
                <c:pt idx="2">
                  <c:v>39246.083333333336</c:v>
                </c:pt>
                <c:pt idx="3">
                  <c:v>39246.124999999993</c:v>
                </c:pt>
                <c:pt idx="4">
                  <c:v>39246.166666666584</c:v>
                </c:pt>
                <c:pt idx="5">
                  <c:v>39246.208333333336</c:v>
                </c:pt>
                <c:pt idx="6">
                  <c:v>39246.25</c:v>
                </c:pt>
                <c:pt idx="7">
                  <c:v>39246.291666666169</c:v>
                </c:pt>
                <c:pt idx="8">
                  <c:v>39246.333333333336</c:v>
                </c:pt>
                <c:pt idx="9">
                  <c:v>39246.375</c:v>
                </c:pt>
                <c:pt idx="10">
                  <c:v>39246.416666666664</c:v>
                </c:pt>
                <c:pt idx="11">
                  <c:v>39246.458333333343</c:v>
                </c:pt>
                <c:pt idx="12">
                  <c:v>39246.5</c:v>
                </c:pt>
                <c:pt idx="13">
                  <c:v>39246.541666666584</c:v>
                </c:pt>
                <c:pt idx="14">
                  <c:v>39246.583333333336</c:v>
                </c:pt>
                <c:pt idx="15">
                  <c:v>39246.624999999993</c:v>
                </c:pt>
                <c:pt idx="16">
                  <c:v>39246.666666666584</c:v>
                </c:pt>
                <c:pt idx="17">
                  <c:v>39246.708333333336</c:v>
                </c:pt>
                <c:pt idx="18">
                  <c:v>39246.75</c:v>
                </c:pt>
                <c:pt idx="19">
                  <c:v>39246.791666666169</c:v>
                </c:pt>
                <c:pt idx="20">
                  <c:v>39246.833333333336</c:v>
                </c:pt>
                <c:pt idx="21">
                  <c:v>39246.875</c:v>
                </c:pt>
                <c:pt idx="22">
                  <c:v>39246.916666666664</c:v>
                </c:pt>
                <c:pt idx="23">
                  <c:v>39246.958333333343</c:v>
                </c:pt>
                <c:pt idx="24">
                  <c:v>39247</c:v>
                </c:pt>
                <c:pt idx="25">
                  <c:v>39247.041666666584</c:v>
                </c:pt>
                <c:pt idx="26">
                  <c:v>39247.083333333336</c:v>
                </c:pt>
                <c:pt idx="27">
                  <c:v>39247.124999999993</c:v>
                </c:pt>
                <c:pt idx="28">
                  <c:v>39247.166666666584</c:v>
                </c:pt>
                <c:pt idx="29">
                  <c:v>39247.208333333336</c:v>
                </c:pt>
                <c:pt idx="30">
                  <c:v>39247.25</c:v>
                </c:pt>
                <c:pt idx="31">
                  <c:v>39247.291666666169</c:v>
                </c:pt>
                <c:pt idx="32">
                  <c:v>39247.333333333336</c:v>
                </c:pt>
                <c:pt idx="33">
                  <c:v>39247.375</c:v>
                </c:pt>
                <c:pt idx="34">
                  <c:v>39247.416666666664</c:v>
                </c:pt>
                <c:pt idx="35">
                  <c:v>39247.458333333343</c:v>
                </c:pt>
                <c:pt idx="36">
                  <c:v>39247.5</c:v>
                </c:pt>
                <c:pt idx="37">
                  <c:v>39247.541666666584</c:v>
                </c:pt>
                <c:pt idx="38">
                  <c:v>39247.583333333336</c:v>
                </c:pt>
                <c:pt idx="39">
                  <c:v>39247.624999999993</c:v>
                </c:pt>
                <c:pt idx="40">
                  <c:v>39247.666666666584</c:v>
                </c:pt>
                <c:pt idx="41">
                  <c:v>39247.708333333336</c:v>
                </c:pt>
                <c:pt idx="42">
                  <c:v>39247.75</c:v>
                </c:pt>
                <c:pt idx="43">
                  <c:v>39247.791666666169</c:v>
                </c:pt>
                <c:pt idx="44">
                  <c:v>39247.833333333336</c:v>
                </c:pt>
                <c:pt idx="45">
                  <c:v>39247.875</c:v>
                </c:pt>
                <c:pt idx="46">
                  <c:v>39247.916666666664</c:v>
                </c:pt>
                <c:pt idx="47">
                  <c:v>39247.958333333343</c:v>
                </c:pt>
                <c:pt idx="48">
                  <c:v>39248</c:v>
                </c:pt>
                <c:pt idx="49">
                  <c:v>39248.041666666584</c:v>
                </c:pt>
                <c:pt idx="50">
                  <c:v>39248.083333333336</c:v>
                </c:pt>
                <c:pt idx="51">
                  <c:v>39248.124999999993</c:v>
                </c:pt>
                <c:pt idx="52">
                  <c:v>39248.166666666584</c:v>
                </c:pt>
                <c:pt idx="53">
                  <c:v>39248.208333333336</c:v>
                </c:pt>
                <c:pt idx="54">
                  <c:v>39248.25</c:v>
                </c:pt>
                <c:pt idx="55">
                  <c:v>39248.291666666169</c:v>
                </c:pt>
                <c:pt idx="56">
                  <c:v>39248.333333333336</c:v>
                </c:pt>
                <c:pt idx="57">
                  <c:v>39248.375</c:v>
                </c:pt>
                <c:pt idx="58">
                  <c:v>39248.416666666664</c:v>
                </c:pt>
                <c:pt idx="59">
                  <c:v>39248.458333333343</c:v>
                </c:pt>
                <c:pt idx="60">
                  <c:v>39248.5</c:v>
                </c:pt>
                <c:pt idx="61">
                  <c:v>39248.541666666584</c:v>
                </c:pt>
                <c:pt idx="62">
                  <c:v>39248.583333333336</c:v>
                </c:pt>
                <c:pt idx="63">
                  <c:v>39248.624999999993</c:v>
                </c:pt>
                <c:pt idx="64">
                  <c:v>39248.666666666584</c:v>
                </c:pt>
                <c:pt idx="65">
                  <c:v>39248.708333333336</c:v>
                </c:pt>
                <c:pt idx="66">
                  <c:v>39248.75</c:v>
                </c:pt>
                <c:pt idx="67">
                  <c:v>39248.791666666169</c:v>
                </c:pt>
                <c:pt idx="68">
                  <c:v>39248.833333333336</c:v>
                </c:pt>
                <c:pt idx="69">
                  <c:v>39248.875</c:v>
                </c:pt>
                <c:pt idx="70">
                  <c:v>39248.916666666664</c:v>
                </c:pt>
                <c:pt idx="71">
                  <c:v>39248.958333333343</c:v>
                </c:pt>
                <c:pt idx="72">
                  <c:v>39249</c:v>
                </c:pt>
                <c:pt idx="73">
                  <c:v>39249.041666666584</c:v>
                </c:pt>
                <c:pt idx="74">
                  <c:v>39249.083333333336</c:v>
                </c:pt>
                <c:pt idx="75">
                  <c:v>39249.124999999993</c:v>
                </c:pt>
                <c:pt idx="76">
                  <c:v>39249.166666666584</c:v>
                </c:pt>
                <c:pt idx="77">
                  <c:v>39249.208333333336</c:v>
                </c:pt>
                <c:pt idx="78">
                  <c:v>39249.25</c:v>
                </c:pt>
                <c:pt idx="79">
                  <c:v>39249.291666666169</c:v>
                </c:pt>
                <c:pt idx="80">
                  <c:v>39249.333333333336</c:v>
                </c:pt>
                <c:pt idx="81">
                  <c:v>39249.375</c:v>
                </c:pt>
                <c:pt idx="82">
                  <c:v>39249.416666666664</c:v>
                </c:pt>
                <c:pt idx="83">
                  <c:v>39249.458333333343</c:v>
                </c:pt>
                <c:pt idx="84">
                  <c:v>39249.5</c:v>
                </c:pt>
                <c:pt idx="85">
                  <c:v>39249.541666666584</c:v>
                </c:pt>
                <c:pt idx="86">
                  <c:v>39249.583333333336</c:v>
                </c:pt>
                <c:pt idx="87">
                  <c:v>39249.624999999993</c:v>
                </c:pt>
                <c:pt idx="88">
                  <c:v>39249.666666666584</c:v>
                </c:pt>
                <c:pt idx="89">
                  <c:v>39249.708333333336</c:v>
                </c:pt>
                <c:pt idx="90">
                  <c:v>39249.75</c:v>
                </c:pt>
                <c:pt idx="91">
                  <c:v>39249.791666666169</c:v>
                </c:pt>
                <c:pt idx="92">
                  <c:v>39249.833333333336</c:v>
                </c:pt>
                <c:pt idx="93">
                  <c:v>39249.875</c:v>
                </c:pt>
                <c:pt idx="94">
                  <c:v>39249.916666666664</c:v>
                </c:pt>
                <c:pt idx="95">
                  <c:v>39249.958333333343</c:v>
                </c:pt>
                <c:pt idx="96">
                  <c:v>39250</c:v>
                </c:pt>
                <c:pt idx="97">
                  <c:v>39250.041666666584</c:v>
                </c:pt>
                <c:pt idx="98">
                  <c:v>39250.083333333336</c:v>
                </c:pt>
                <c:pt idx="99">
                  <c:v>39250.124999999993</c:v>
                </c:pt>
                <c:pt idx="100">
                  <c:v>39250.166666666584</c:v>
                </c:pt>
                <c:pt idx="101">
                  <c:v>39250.208333333336</c:v>
                </c:pt>
                <c:pt idx="102">
                  <c:v>39250.25</c:v>
                </c:pt>
                <c:pt idx="103">
                  <c:v>39250.291666666169</c:v>
                </c:pt>
                <c:pt idx="104">
                  <c:v>39250.333333333336</c:v>
                </c:pt>
                <c:pt idx="105">
                  <c:v>39250.375</c:v>
                </c:pt>
                <c:pt idx="106">
                  <c:v>39250.416666666664</c:v>
                </c:pt>
                <c:pt idx="107">
                  <c:v>39250.458333333343</c:v>
                </c:pt>
                <c:pt idx="108">
                  <c:v>39250.5</c:v>
                </c:pt>
                <c:pt idx="109">
                  <c:v>39250.541666666584</c:v>
                </c:pt>
                <c:pt idx="110">
                  <c:v>39250.583333333336</c:v>
                </c:pt>
                <c:pt idx="111">
                  <c:v>39250.624999999993</c:v>
                </c:pt>
                <c:pt idx="112">
                  <c:v>39250.666666666584</c:v>
                </c:pt>
                <c:pt idx="113">
                  <c:v>39250.708333333336</c:v>
                </c:pt>
                <c:pt idx="114">
                  <c:v>39250.75</c:v>
                </c:pt>
                <c:pt idx="115">
                  <c:v>39250.791666666169</c:v>
                </c:pt>
                <c:pt idx="116">
                  <c:v>39250.833333333336</c:v>
                </c:pt>
                <c:pt idx="117">
                  <c:v>39250.875</c:v>
                </c:pt>
                <c:pt idx="118">
                  <c:v>39250.916666666664</c:v>
                </c:pt>
                <c:pt idx="119">
                  <c:v>39250.958333333343</c:v>
                </c:pt>
                <c:pt idx="120">
                  <c:v>39251</c:v>
                </c:pt>
                <c:pt idx="121">
                  <c:v>39251.041666666584</c:v>
                </c:pt>
                <c:pt idx="122">
                  <c:v>39251.083333333336</c:v>
                </c:pt>
                <c:pt idx="123">
                  <c:v>39251.124999999993</c:v>
                </c:pt>
                <c:pt idx="124">
                  <c:v>39251.166666666584</c:v>
                </c:pt>
                <c:pt idx="125">
                  <c:v>39251.208333333336</c:v>
                </c:pt>
                <c:pt idx="126">
                  <c:v>39251.25</c:v>
                </c:pt>
                <c:pt idx="127">
                  <c:v>39251.291666666169</c:v>
                </c:pt>
                <c:pt idx="128">
                  <c:v>39251.333333333336</c:v>
                </c:pt>
                <c:pt idx="129">
                  <c:v>39251.375</c:v>
                </c:pt>
                <c:pt idx="130">
                  <c:v>39251.416666666664</c:v>
                </c:pt>
                <c:pt idx="131">
                  <c:v>39251.458333333343</c:v>
                </c:pt>
                <c:pt idx="132">
                  <c:v>39251.5</c:v>
                </c:pt>
                <c:pt idx="133">
                  <c:v>39251.541666666584</c:v>
                </c:pt>
                <c:pt idx="134">
                  <c:v>39251.583333333336</c:v>
                </c:pt>
                <c:pt idx="135">
                  <c:v>39251.624999999993</c:v>
                </c:pt>
                <c:pt idx="136">
                  <c:v>39251.666666666584</c:v>
                </c:pt>
                <c:pt idx="137">
                  <c:v>39251.708333333336</c:v>
                </c:pt>
                <c:pt idx="138">
                  <c:v>39251.75</c:v>
                </c:pt>
                <c:pt idx="139">
                  <c:v>39251.791666666169</c:v>
                </c:pt>
                <c:pt idx="140">
                  <c:v>39251.833333333336</c:v>
                </c:pt>
                <c:pt idx="141">
                  <c:v>39251.875</c:v>
                </c:pt>
                <c:pt idx="142">
                  <c:v>39251.916666666664</c:v>
                </c:pt>
                <c:pt idx="143">
                  <c:v>39251.958333333343</c:v>
                </c:pt>
              </c:numCache>
            </c:numRef>
          </c:xVal>
          <c:yVal>
            <c:numRef>
              <c:f>'[LOBO salinity and tides.xlsx]Data'!$H$951:$H$1094</c:f>
              <c:numCache>
                <c:formatCode>General</c:formatCode>
                <c:ptCount val="144"/>
                <c:pt idx="0">
                  <c:v>7.98</c:v>
                </c:pt>
                <c:pt idx="1">
                  <c:v>6.2</c:v>
                </c:pt>
                <c:pt idx="2">
                  <c:v>4.01</c:v>
                </c:pt>
                <c:pt idx="3">
                  <c:v>1.6300000000000001</c:v>
                </c:pt>
                <c:pt idx="4">
                  <c:v>-0.54</c:v>
                </c:pt>
                <c:pt idx="5">
                  <c:v>-1.7200000000000004</c:v>
                </c:pt>
                <c:pt idx="6">
                  <c:v>-1.8800000000000001</c:v>
                </c:pt>
                <c:pt idx="7">
                  <c:v>-0.86000000000000065</c:v>
                </c:pt>
                <c:pt idx="8">
                  <c:v>0.54</c:v>
                </c:pt>
                <c:pt idx="9">
                  <c:v>2.3499999999999988</c:v>
                </c:pt>
                <c:pt idx="10">
                  <c:v>4.03</c:v>
                </c:pt>
                <c:pt idx="11">
                  <c:v>5.48</c:v>
                </c:pt>
                <c:pt idx="12">
                  <c:v>6.28</c:v>
                </c:pt>
                <c:pt idx="13">
                  <c:v>6.17</c:v>
                </c:pt>
                <c:pt idx="14">
                  <c:v>5.38</c:v>
                </c:pt>
                <c:pt idx="15">
                  <c:v>4.34</c:v>
                </c:pt>
                <c:pt idx="16">
                  <c:v>3.3699999999999997</c:v>
                </c:pt>
                <c:pt idx="17">
                  <c:v>2.82</c:v>
                </c:pt>
                <c:pt idx="18">
                  <c:v>3.12</c:v>
                </c:pt>
                <c:pt idx="19">
                  <c:v>4.03</c:v>
                </c:pt>
                <c:pt idx="20">
                  <c:v>5.3199999999999985</c:v>
                </c:pt>
                <c:pt idx="21">
                  <c:v>6.92</c:v>
                </c:pt>
                <c:pt idx="22">
                  <c:v>8.31</c:v>
                </c:pt>
                <c:pt idx="23">
                  <c:v>9.18</c:v>
                </c:pt>
                <c:pt idx="24">
                  <c:v>8.98</c:v>
                </c:pt>
                <c:pt idx="25">
                  <c:v>7.76</c:v>
                </c:pt>
                <c:pt idx="26">
                  <c:v>5.76</c:v>
                </c:pt>
                <c:pt idx="27">
                  <c:v>3.3699999999999997</c:v>
                </c:pt>
                <c:pt idx="28">
                  <c:v>0.82000000000000062</c:v>
                </c:pt>
                <c:pt idx="29">
                  <c:v>-1.3900000000000001</c:v>
                </c:pt>
                <c:pt idx="30">
                  <c:v>-2.48</c:v>
                </c:pt>
                <c:pt idx="31">
                  <c:v>-2.38</c:v>
                </c:pt>
                <c:pt idx="32">
                  <c:v>-1.35</c:v>
                </c:pt>
                <c:pt idx="33">
                  <c:v>0.42000000000000032</c:v>
                </c:pt>
                <c:pt idx="34">
                  <c:v>2.4</c:v>
                </c:pt>
                <c:pt idx="35">
                  <c:v>4.28</c:v>
                </c:pt>
                <c:pt idx="36">
                  <c:v>5.79</c:v>
                </c:pt>
                <c:pt idx="37">
                  <c:v>6.6099999999999985</c:v>
                </c:pt>
                <c:pt idx="38">
                  <c:v>6.49</c:v>
                </c:pt>
                <c:pt idx="39">
                  <c:v>5.64</c:v>
                </c:pt>
                <c:pt idx="40">
                  <c:v>4.51</c:v>
                </c:pt>
                <c:pt idx="41">
                  <c:v>3.54</c:v>
                </c:pt>
                <c:pt idx="42">
                  <c:v>3.12</c:v>
                </c:pt>
                <c:pt idx="43">
                  <c:v>3.42</c:v>
                </c:pt>
                <c:pt idx="44">
                  <c:v>4.4000000000000004</c:v>
                </c:pt>
                <c:pt idx="45">
                  <c:v>5.8599999999999985</c:v>
                </c:pt>
                <c:pt idx="46">
                  <c:v>7.46</c:v>
                </c:pt>
                <c:pt idx="47">
                  <c:v>8.81</c:v>
                </c:pt>
                <c:pt idx="48">
                  <c:v>9.5</c:v>
                </c:pt>
                <c:pt idx="49">
                  <c:v>9.0500000000000007</c:v>
                </c:pt>
                <c:pt idx="50">
                  <c:v>7.72</c:v>
                </c:pt>
                <c:pt idx="51">
                  <c:v>5.58</c:v>
                </c:pt>
                <c:pt idx="52">
                  <c:v>3.13</c:v>
                </c:pt>
                <c:pt idx="53">
                  <c:v>0.42000000000000032</c:v>
                </c:pt>
                <c:pt idx="54">
                  <c:v>-1.6500000000000001</c:v>
                </c:pt>
                <c:pt idx="55">
                  <c:v>-2.57</c:v>
                </c:pt>
                <c:pt idx="56">
                  <c:v>-2.19</c:v>
                </c:pt>
                <c:pt idx="57">
                  <c:v>-0.9</c:v>
                </c:pt>
                <c:pt idx="58">
                  <c:v>1.04</c:v>
                </c:pt>
                <c:pt idx="59">
                  <c:v>2.9899999999999998</c:v>
                </c:pt>
                <c:pt idx="60">
                  <c:v>4.79</c:v>
                </c:pt>
                <c:pt idx="61">
                  <c:v>6.26</c:v>
                </c:pt>
                <c:pt idx="62">
                  <c:v>7</c:v>
                </c:pt>
                <c:pt idx="63">
                  <c:v>6.67</c:v>
                </c:pt>
                <c:pt idx="64">
                  <c:v>5.6199999999999966</c:v>
                </c:pt>
                <c:pt idx="65">
                  <c:v>4.4400000000000004</c:v>
                </c:pt>
                <c:pt idx="66">
                  <c:v>3.4499999999999997</c:v>
                </c:pt>
                <c:pt idx="67">
                  <c:v>3.07</c:v>
                </c:pt>
                <c:pt idx="68">
                  <c:v>3.4899999999999998</c:v>
                </c:pt>
                <c:pt idx="69">
                  <c:v>4.5199999999999996</c:v>
                </c:pt>
                <c:pt idx="70">
                  <c:v>6.01</c:v>
                </c:pt>
                <c:pt idx="71">
                  <c:v>7.48</c:v>
                </c:pt>
                <c:pt idx="72">
                  <c:v>8.7800000000000011</c:v>
                </c:pt>
                <c:pt idx="73">
                  <c:v>9.25</c:v>
                </c:pt>
                <c:pt idx="74">
                  <c:v>8.5500000000000007</c:v>
                </c:pt>
                <c:pt idx="75">
                  <c:v>7.06</c:v>
                </c:pt>
                <c:pt idx="76">
                  <c:v>4.96</c:v>
                </c:pt>
                <c:pt idx="77">
                  <c:v>2.42</c:v>
                </c:pt>
                <c:pt idx="78">
                  <c:v>-0.19000000000000006</c:v>
                </c:pt>
                <c:pt idx="79">
                  <c:v>-1.9800000000000084</c:v>
                </c:pt>
                <c:pt idx="80">
                  <c:v>-2.7600000000000002</c:v>
                </c:pt>
                <c:pt idx="81">
                  <c:v>-2.2000000000000002</c:v>
                </c:pt>
                <c:pt idx="82">
                  <c:v>-0.69000000000000061</c:v>
                </c:pt>
                <c:pt idx="83">
                  <c:v>1.28</c:v>
                </c:pt>
                <c:pt idx="84">
                  <c:v>3.22</c:v>
                </c:pt>
                <c:pt idx="85">
                  <c:v>4.99</c:v>
                </c:pt>
                <c:pt idx="86">
                  <c:v>6.31</c:v>
                </c:pt>
                <c:pt idx="87">
                  <c:v>6.7700000000000014</c:v>
                </c:pt>
                <c:pt idx="88">
                  <c:v>6.23</c:v>
                </c:pt>
                <c:pt idx="89">
                  <c:v>5.0999999999999996</c:v>
                </c:pt>
                <c:pt idx="90">
                  <c:v>3.94</c:v>
                </c:pt>
                <c:pt idx="91">
                  <c:v>3.02</c:v>
                </c:pt>
                <c:pt idx="92">
                  <c:v>2.75</c:v>
                </c:pt>
                <c:pt idx="93">
                  <c:v>3.19</c:v>
                </c:pt>
                <c:pt idx="94">
                  <c:v>4.3099999999999996</c:v>
                </c:pt>
                <c:pt idx="95">
                  <c:v>5.7700000000000014</c:v>
                </c:pt>
                <c:pt idx="96">
                  <c:v>7.25</c:v>
                </c:pt>
                <c:pt idx="97">
                  <c:v>8.34</c:v>
                </c:pt>
                <c:pt idx="98">
                  <c:v>8.6</c:v>
                </c:pt>
                <c:pt idx="99">
                  <c:v>7.7700000000000014</c:v>
                </c:pt>
                <c:pt idx="100">
                  <c:v>6.26</c:v>
                </c:pt>
                <c:pt idx="101">
                  <c:v>4.08</c:v>
                </c:pt>
                <c:pt idx="102">
                  <c:v>1.61</c:v>
                </c:pt>
                <c:pt idx="103">
                  <c:v>-0.85000000000000064</c:v>
                </c:pt>
                <c:pt idx="104">
                  <c:v>-2.29</c:v>
                </c:pt>
                <c:pt idx="105">
                  <c:v>-2.69</c:v>
                </c:pt>
                <c:pt idx="106">
                  <c:v>-1.84</c:v>
                </c:pt>
                <c:pt idx="107">
                  <c:v>-0.33000000000000251</c:v>
                </c:pt>
                <c:pt idx="108">
                  <c:v>1.6700000000000021</c:v>
                </c:pt>
                <c:pt idx="109">
                  <c:v>3.57</c:v>
                </c:pt>
                <c:pt idx="110">
                  <c:v>5.1499999999999995</c:v>
                </c:pt>
                <c:pt idx="111">
                  <c:v>6.29</c:v>
                </c:pt>
                <c:pt idx="112">
                  <c:v>6.49</c:v>
                </c:pt>
                <c:pt idx="113">
                  <c:v>5.81</c:v>
                </c:pt>
                <c:pt idx="114">
                  <c:v>4.6399999999999997</c:v>
                </c:pt>
                <c:pt idx="115">
                  <c:v>3.57</c:v>
                </c:pt>
                <c:pt idx="116">
                  <c:v>2.69</c:v>
                </c:pt>
                <c:pt idx="117">
                  <c:v>2.54</c:v>
                </c:pt>
                <c:pt idx="118">
                  <c:v>3.24</c:v>
                </c:pt>
                <c:pt idx="119">
                  <c:v>4.3199999999999985</c:v>
                </c:pt>
                <c:pt idx="120">
                  <c:v>5.6899999999999995</c:v>
                </c:pt>
                <c:pt idx="121">
                  <c:v>6.99</c:v>
                </c:pt>
                <c:pt idx="122">
                  <c:v>7.91</c:v>
                </c:pt>
                <c:pt idx="123">
                  <c:v>8.06</c:v>
                </c:pt>
                <c:pt idx="124">
                  <c:v>7.18</c:v>
                </c:pt>
                <c:pt idx="125">
                  <c:v>5.6099999999999985</c:v>
                </c:pt>
                <c:pt idx="126">
                  <c:v>3.44</c:v>
                </c:pt>
                <c:pt idx="127">
                  <c:v>1.129999999999991</c:v>
                </c:pt>
                <c:pt idx="128">
                  <c:v>-0.99</c:v>
                </c:pt>
                <c:pt idx="129">
                  <c:v>-2.0499999999999998</c:v>
                </c:pt>
                <c:pt idx="130">
                  <c:v>-2.0699999999999998</c:v>
                </c:pt>
                <c:pt idx="131">
                  <c:v>-1.05</c:v>
                </c:pt>
                <c:pt idx="132">
                  <c:v>0.55000000000000004</c:v>
                </c:pt>
                <c:pt idx="133">
                  <c:v>2.3699999999999997</c:v>
                </c:pt>
                <c:pt idx="134">
                  <c:v>4.1899999999999995</c:v>
                </c:pt>
                <c:pt idx="135">
                  <c:v>5.64</c:v>
                </c:pt>
                <c:pt idx="136">
                  <c:v>6.49</c:v>
                </c:pt>
                <c:pt idx="137">
                  <c:v>6.49</c:v>
                </c:pt>
                <c:pt idx="138">
                  <c:v>5.7</c:v>
                </c:pt>
                <c:pt idx="139">
                  <c:v>4.51</c:v>
                </c:pt>
                <c:pt idx="140">
                  <c:v>3.46</c:v>
                </c:pt>
                <c:pt idx="141">
                  <c:v>2.7</c:v>
                </c:pt>
                <c:pt idx="142">
                  <c:v>2.72</c:v>
                </c:pt>
                <c:pt idx="143">
                  <c:v>3.3299999999999987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2083840"/>
        <c:axId val="82085376"/>
      </c:scatterChart>
      <c:valAx>
        <c:axId val="82083840"/>
        <c:scaling>
          <c:orientation val="minMax"/>
          <c:max val="39247"/>
          <c:min val="39246"/>
        </c:scaling>
        <c:delete val="0"/>
        <c:axPos val="b"/>
        <c:numFmt formatCode="[$-409]h:mm\ AM/PM;@" sourceLinked="0"/>
        <c:majorTickMark val="out"/>
        <c:minorTickMark val="none"/>
        <c:tickLblPos val="nextTo"/>
        <c:spPr>
          <a:ln w="38100">
            <a:solidFill>
              <a:sysClr val="windowText" lastClr="000000"/>
            </a:solidFill>
          </a:ln>
        </c:spPr>
        <c:txPr>
          <a:bodyPr rot="-1020000"/>
          <a:lstStyle/>
          <a:p>
            <a:pPr>
              <a:defRPr sz="1600">
                <a:latin typeface="Trebuchet MS" pitchFamily="34" charset="0"/>
              </a:defRPr>
            </a:pPr>
            <a:endParaRPr lang="en-US"/>
          </a:p>
        </c:txPr>
        <c:crossAx val="82085376"/>
        <c:crossesAt val="-4"/>
        <c:crossBetween val="midCat"/>
        <c:majorUnit val="0.25"/>
      </c:valAx>
      <c:valAx>
        <c:axId val="82085376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600">
                    <a:latin typeface="Trebuchet MS" pitchFamily="34" charset="0"/>
                  </a:defRPr>
                </a:pPr>
                <a:r>
                  <a:rPr lang="en-US" sz="1600">
                    <a:latin typeface="Trebuchet MS" pitchFamily="34" charset="0"/>
                  </a:rPr>
                  <a:t>Tide Height (feet)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spPr>
          <a:ln w="38100">
            <a:solidFill>
              <a:schemeClr val="tx1"/>
            </a:solidFill>
          </a:ln>
        </c:spPr>
        <c:txPr>
          <a:bodyPr/>
          <a:lstStyle/>
          <a:p>
            <a:pPr>
              <a:defRPr sz="1600">
                <a:latin typeface="Trebuchet MS" pitchFamily="34" charset="0"/>
              </a:defRPr>
            </a:pPr>
            <a:endParaRPr lang="en-US"/>
          </a:p>
        </c:txPr>
        <c:crossAx val="82083840"/>
        <c:crosses val="autoZero"/>
        <c:crossBetween val="midCat"/>
      </c:valAx>
      <c:spPr>
        <a:ln w="38100">
          <a:solidFill>
            <a:sysClr val="windowText" lastClr="000000"/>
          </a:solidFill>
        </a:ln>
      </c:spPr>
    </c:plotArea>
    <c:plotVisOnly val="1"/>
    <c:dispBlanksAs val="gap"/>
    <c:showDLblsOverMax val="0"/>
  </c:chart>
  <c:spPr>
    <a:noFill/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>
                <a:latin typeface="Trebuchet MS" pitchFamily="34" charset="0"/>
              </a:defRPr>
            </a:pPr>
            <a:r>
              <a:rPr lang="en-US" sz="1800">
                <a:latin typeface="Trebuchet MS" pitchFamily="34" charset="0"/>
              </a:rPr>
              <a:t>Tidal Cycle for June 13, 2007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15579909957065202"/>
          <c:y val="0.13987060509001967"/>
          <c:w val="0.76938576184848861"/>
          <c:h val="0.59334149384246559"/>
        </c:manualLayout>
      </c:layout>
      <c:scatterChart>
        <c:scatterStyle val="smoothMarker"/>
        <c:varyColors val="0"/>
        <c:ser>
          <c:idx val="0"/>
          <c:order val="0"/>
          <c:spPr>
            <a:ln w="50800">
              <a:solidFill>
                <a:srgbClr val="FF6600"/>
              </a:solidFill>
            </a:ln>
          </c:spPr>
          <c:marker>
            <c:symbol val="none"/>
          </c:marker>
          <c:xVal>
            <c:numRef>
              <c:f>'[LOBO salinity and tides.xlsx]Data'!$F$951:$F$1094</c:f>
              <c:numCache>
                <c:formatCode>m/d/yyyy\ h:mm</c:formatCode>
                <c:ptCount val="144"/>
                <c:pt idx="0">
                  <c:v>39246</c:v>
                </c:pt>
                <c:pt idx="1">
                  <c:v>39246.041666666584</c:v>
                </c:pt>
                <c:pt idx="2">
                  <c:v>39246.083333333336</c:v>
                </c:pt>
                <c:pt idx="3">
                  <c:v>39246.124999999993</c:v>
                </c:pt>
                <c:pt idx="4">
                  <c:v>39246.166666666584</c:v>
                </c:pt>
                <c:pt idx="5">
                  <c:v>39246.208333333336</c:v>
                </c:pt>
                <c:pt idx="6">
                  <c:v>39246.25</c:v>
                </c:pt>
                <c:pt idx="7">
                  <c:v>39246.291666666155</c:v>
                </c:pt>
                <c:pt idx="8">
                  <c:v>39246.333333333336</c:v>
                </c:pt>
                <c:pt idx="9">
                  <c:v>39246.375</c:v>
                </c:pt>
                <c:pt idx="10">
                  <c:v>39246.416666666664</c:v>
                </c:pt>
                <c:pt idx="11">
                  <c:v>39246.458333333343</c:v>
                </c:pt>
                <c:pt idx="12">
                  <c:v>39246.5</c:v>
                </c:pt>
                <c:pt idx="13">
                  <c:v>39246.541666666584</c:v>
                </c:pt>
                <c:pt idx="14">
                  <c:v>39246.583333333336</c:v>
                </c:pt>
                <c:pt idx="15">
                  <c:v>39246.624999999993</c:v>
                </c:pt>
                <c:pt idx="16">
                  <c:v>39246.666666666584</c:v>
                </c:pt>
                <c:pt idx="17">
                  <c:v>39246.708333333336</c:v>
                </c:pt>
                <c:pt idx="18">
                  <c:v>39246.75</c:v>
                </c:pt>
                <c:pt idx="19">
                  <c:v>39246.791666666155</c:v>
                </c:pt>
                <c:pt idx="20">
                  <c:v>39246.833333333336</c:v>
                </c:pt>
                <c:pt idx="21">
                  <c:v>39246.875</c:v>
                </c:pt>
                <c:pt idx="22">
                  <c:v>39246.916666666664</c:v>
                </c:pt>
                <c:pt idx="23">
                  <c:v>39246.958333333343</c:v>
                </c:pt>
                <c:pt idx="24">
                  <c:v>39247</c:v>
                </c:pt>
                <c:pt idx="25">
                  <c:v>39247.041666666584</c:v>
                </c:pt>
                <c:pt idx="26">
                  <c:v>39247.083333333336</c:v>
                </c:pt>
                <c:pt idx="27">
                  <c:v>39247.124999999993</c:v>
                </c:pt>
                <c:pt idx="28">
                  <c:v>39247.166666666584</c:v>
                </c:pt>
                <c:pt idx="29">
                  <c:v>39247.208333333336</c:v>
                </c:pt>
                <c:pt idx="30">
                  <c:v>39247.25</c:v>
                </c:pt>
                <c:pt idx="31">
                  <c:v>39247.291666666155</c:v>
                </c:pt>
                <c:pt idx="32">
                  <c:v>39247.333333333336</c:v>
                </c:pt>
                <c:pt idx="33">
                  <c:v>39247.375</c:v>
                </c:pt>
                <c:pt idx="34">
                  <c:v>39247.416666666664</c:v>
                </c:pt>
                <c:pt idx="35">
                  <c:v>39247.458333333343</c:v>
                </c:pt>
                <c:pt idx="36">
                  <c:v>39247.5</c:v>
                </c:pt>
                <c:pt idx="37">
                  <c:v>39247.541666666584</c:v>
                </c:pt>
                <c:pt idx="38">
                  <c:v>39247.583333333336</c:v>
                </c:pt>
                <c:pt idx="39">
                  <c:v>39247.624999999993</c:v>
                </c:pt>
                <c:pt idx="40">
                  <c:v>39247.666666666584</c:v>
                </c:pt>
                <c:pt idx="41">
                  <c:v>39247.708333333336</c:v>
                </c:pt>
                <c:pt idx="42">
                  <c:v>39247.75</c:v>
                </c:pt>
                <c:pt idx="43">
                  <c:v>39247.791666666155</c:v>
                </c:pt>
                <c:pt idx="44">
                  <c:v>39247.833333333336</c:v>
                </c:pt>
                <c:pt idx="45">
                  <c:v>39247.875</c:v>
                </c:pt>
                <c:pt idx="46">
                  <c:v>39247.916666666664</c:v>
                </c:pt>
                <c:pt idx="47">
                  <c:v>39247.958333333343</c:v>
                </c:pt>
                <c:pt idx="48">
                  <c:v>39248</c:v>
                </c:pt>
                <c:pt idx="49">
                  <c:v>39248.041666666584</c:v>
                </c:pt>
                <c:pt idx="50">
                  <c:v>39248.083333333336</c:v>
                </c:pt>
                <c:pt idx="51">
                  <c:v>39248.124999999993</c:v>
                </c:pt>
                <c:pt idx="52">
                  <c:v>39248.166666666584</c:v>
                </c:pt>
                <c:pt idx="53">
                  <c:v>39248.208333333336</c:v>
                </c:pt>
                <c:pt idx="54">
                  <c:v>39248.25</c:v>
                </c:pt>
                <c:pt idx="55">
                  <c:v>39248.291666666155</c:v>
                </c:pt>
                <c:pt idx="56">
                  <c:v>39248.333333333336</c:v>
                </c:pt>
                <c:pt idx="57">
                  <c:v>39248.375</c:v>
                </c:pt>
                <c:pt idx="58">
                  <c:v>39248.416666666664</c:v>
                </c:pt>
                <c:pt idx="59">
                  <c:v>39248.458333333343</c:v>
                </c:pt>
                <c:pt idx="60">
                  <c:v>39248.5</c:v>
                </c:pt>
                <c:pt idx="61">
                  <c:v>39248.541666666584</c:v>
                </c:pt>
                <c:pt idx="62">
                  <c:v>39248.583333333336</c:v>
                </c:pt>
                <c:pt idx="63">
                  <c:v>39248.624999999993</c:v>
                </c:pt>
                <c:pt idx="64">
                  <c:v>39248.666666666584</c:v>
                </c:pt>
                <c:pt idx="65">
                  <c:v>39248.708333333336</c:v>
                </c:pt>
                <c:pt idx="66">
                  <c:v>39248.75</c:v>
                </c:pt>
                <c:pt idx="67">
                  <c:v>39248.791666666155</c:v>
                </c:pt>
                <c:pt idx="68">
                  <c:v>39248.833333333336</c:v>
                </c:pt>
                <c:pt idx="69">
                  <c:v>39248.875</c:v>
                </c:pt>
                <c:pt idx="70">
                  <c:v>39248.916666666664</c:v>
                </c:pt>
                <c:pt idx="71">
                  <c:v>39248.958333333343</c:v>
                </c:pt>
                <c:pt idx="72">
                  <c:v>39249</c:v>
                </c:pt>
                <c:pt idx="73">
                  <c:v>39249.041666666584</c:v>
                </c:pt>
                <c:pt idx="74">
                  <c:v>39249.083333333336</c:v>
                </c:pt>
                <c:pt idx="75">
                  <c:v>39249.124999999993</c:v>
                </c:pt>
                <c:pt idx="76">
                  <c:v>39249.166666666584</c:v>
                </c:pt>
                <c:pt idx="77">
                  <c:v>39249.208333333336</c:v>
                </c:pt>
                <c:pt idx="78">
                  <c:v>39249.25</c:v>
                </c:pt>
                <c:pt idx="79">
                  <c:v>39249.291666666155</c:v>
                </c:pt>
                <c:pt idx="80">
                  <c:v>39249.333333333336</c:v>
                </c:pt>
                <c:pt idx="81">
                  <c:v>39249.375</c:v>
                </c:pt>
                <c:pt idx="82">
                  <c:v>39249.416666666664</c:v>
                </c:pt>
                <c:pt idx="83">
                  <c:v>39249.458333333343</c:v>
                </c:pt>
                <c:pt idx="84">
                  <c:v>39249.5</c:v>
                </c:pt>
                <c:pt idx="85">
                  <c:v>39249.541666666584</c:v>
                </c:pt>
                <c:pt idx="86">
                  <c:v>39249.583333333336</c:v>
                </c:pt>
                <c:pt idx="87">
                  <c:v>39249.624999999993</c:v>
                </c:pt>
                <c:pt idx="88">
                  <c:v>39249.666666666584</c:v>
                </c:pt>
                <c:pt idx="89">
                  <c:v>39249.708333333336</c:v>
                </c:pt>
                <c:pt idx="90">
                  <c:v>39249.75</c:v>
                </c:pt>
                <c:pt idx="91">
                  <c:v>39249.791666666155</c:v>
                </c:pt>
                <c:pt idx="92">
                  <c:v>39249.833333333336</c:v>
                </c:pt>
                <c:pt idx="93">
                  <c:v>39249.875</c:v>
                </c:pt>
                <c:pt idx="94">
                  <c:v>39249.916666666664</c:v>
                </c:pt>
                <c:pt idx="95">
                  <c:v>39249.958333333343</c:v>
                </c:pt>
                <c:pt idx="96">
                  <c:v>39250</c:v>
                </c:pt>
                <c:pt idx="97">
                  <c:v>39250.041666666584</c:v>
                </c:pt>
                <c:pt idx="98">
                  <c:v>39250.083333333336</c:v>
                </c:pt>
                <c:pt idx="99">
                  <c:v>39250.124999999993</c:v>
                </c:pt>
                <c:pt idx="100">
                  <c:v>39250.166666666584</c:v>
                </c:pt>
                <c:pt idx="101">
                  <c:v>39250.208333333336</c:v>
                </c:pt>
                <c:pt idx="102">
                  <c:v>39250.25</c:v>
                </c:pt>
                <c:pt idx="103">
                  <c:v>39250.291666666155</c:v>
                </c:pt>
                <c:pt idx="104">
                  <c:v>39250.333333333336</c:v>
                </c:pt>
                <c:pt idx="105">
                  <c:v>39250.375</c:v>
                </c:pt>
                <c:pt idx="106">
                  <c:v>39250.416666666664</c:v>
                </c:pt>
                <c:pt idx="107">
                  <c:v>39250.458333333343</c:v>
                </c:pt>
                <c:pt idx="108">
                  <c:v>39250.5</c:v>
                </c:pt>
                <c:pt idx="109">
                  <c:v>39250.541666666584</c:v>
                </c:pt>
                <c:pt idx="110">
                  <c:v>39250.583333333336</c:v>
                </c:pt>
                <c:pt idx="111">
                  <c:v>39250.624999999993</c:v>
                </c:pt>
                <c:pt idx="112">
                  <c:v>39250.666666666584</c:v>
                </c:pt>
                <c:pt idx="113">
                  <c:v>39250.708333333336</c:v>
                </c:pt>
                <c:pt idx="114">
                  <c:v>39250.75</c:v>
                </c:pt>
                <c:pt idx="115">
                  <c:v>39250.791666666155</c:v>
                </c:pt>
                <c:pt idx="116">
                  <c:v>39250.833333333336</c:v>
                </c:pt>
                <c:pt idx="117">
                  <c:v>39250.875</c:v>
                </c:pt>
                <c:pt idx="118">
                  <c:v>39250.916666666664</c:v>
                </c:pt>
                <c:pt idx="119">
                  <c:v>39250.958333333343</c:v>
                </c:pt>
                <c:pt idx="120">
                  <c:v>39251</c:v>
                </c:pt>
                <c:pt idx="121">
                  <c:v>39251.041666666584</c:v>
                </c:pt>
                <c:pt idx="122">
                  <c:v>39251.083333333336</c:v>
                </c:pt>
                <c:pt idx="123">
                  <c:v>39251.124999999993</c:v>
                </c:pt>
                <c:pt idx="124">
                  <c:v>39251.166666666584</c:v>
                </c:pt>
                <c:pt idx="125">
                  <c:v>39251.208333333336</c:v>
                </c:pt>
                <c:pt idx="126">
                  <c:v>39251.25</c:v>
                </c:pt>
                <c:pt idx="127">
                  <c:v>39251.291666666155</c:v>
                </c:pt>
                <c:pt idx="128">
                  <c:v>39251.333333333336</c:v>
                </c:pt>
                <c:pt idx="129">
                  <c:v>39251.375</c:v>
                </c:pt>
                <c:pt idx="130">
                  <c:v>39251.416666666664</c:v>
                </c:pt>
                <c:pt idx="131">
                  <c:v>39251.458333333343</c:v>
                </c:pt>
                <c:pt idx="132">
                  <c:v>39251.5</c:v>
                </c:pt>
                <c:pt idx="133">
                  <c:v>39251.541666666584</c:v>
                </c:pt>
                <c:pt idx="134">
                  <c:v>39251.583333333336</c:v>
                </c:pt>
                <c:pt idx="135">
                  <c:v>39251.624999999993</c:v>
                </c:pt>
                <c:pt idx="136">
                  <c:v>39251.666666666584</c:v>
                </c:pt>
                <c:pt idx="137">
                  <c:v>39251.708333333336</c:v>
                </c:pt>
                <c:pt idx="138">
                  <c:v>39251.75</c:v>
                </c:pt>
                <c:pt idx="139">
                  <c:v>39251.791666666155</c:v>
                </c:pt>
                <c:pt idx="140">
                  <c:v>39251.833333333336</c:v>
                </c:pt>
                <c:pt idx="141">
                  <c:v>39251.875</c:v>
                </c:pt>
                <c:pt idx="142">
                  <c:v>39251.916666666664</c:v>
                </c:pt>
                <c:pt idx="143">
                  <c:v>39251.958333333343</c:v>
                </c:pt>
              </c:numCache>
            </c:numRef>
          </c:xVal>
          <c:yVal>
            <c:numRef>
              <c:f>'[LOBO salinity and tides.xlsx]Data'!$H$951:$H$1094</c:f>
              <c:numCache>
                <c:formatCode>General</c:formatCode>
                <c:ptCount val="144"/>
                <c:pt idx="0">
                  <c:v>7.98</c:v>
                </c:pt>
                <c:pt idx="1">
                  <c:v>6.2</c:v>
                </c:pt>
                <c:pt idx="2">
                  <c:v>4.01</c:v>
                </c:pt>
                <c:pt idx="3">
                  <c:v>1.6300000000000001</c:v>
                </c:pt>
                <c:pt idx="4">
                  <c:v>-0.54</c:v>
                </c:pt>
                <c:pt idx="5">
                  <c:v>-1.7200000000000004</c:v>
                </c:pt>
                <c:pt idx="6">
                  <c:v>-1.8800000000000001</c:v>
                </c:pt>
                <c:pt idx="7">
                  <c:v>-0.86000000000000065</c:v>
                </c:pt>
                <c:pt idx="8">
                  <c:v>0.54</c:v>
                </c:pt>
                <c:pt idx="9">
                  <c:v>2.3499999999999988</c:v>
                </c:pt>
                <c:pt idx="10">
                  <c:v>4.03</c:v>
                </c:pt>
                <c:pt idx="11">
                  <c:v>5.48</c:v>
                </c:pt>
                <c:pt idx="12">
                  <c:v>6.28</c:v>
                </c:pt>
                <c:pt idx="13">
                  <c:v>6.17</c:v>
                </c:pt>
                <c:pt idx="14">
                  <c:v>5.38</c:v>
                </c:pt>
                <c:pt idx="15">
                  <c:v>4.34</c:v>
                </c:pt>
                <c:pt idx="16">
                  <c:v>3.3699999999999997</c:v>
                </c:pt>
                <c:pt idx="17">
                  <c:v>2.82</c:v>
                </c:pt>
                <c:pt idx="18">
                  <c:v>3.12</c:v>
                </c:pt>
                <c:pt idx="19">
                  <c:v>4.03</c:v>
                </c:pt>
                <c:pt idx="20">
                  <c:v>5.3199999999999985</c:v>
                </c:pt>
                <c:pt idx="21">
                  <c:v>6.92</c:v>
                </c:pt>
                <c:pt idx="22">
                  <c:v>8.31</c:v>
                </c:pt>
                <c:pt idx="23">
                  <c:v>9.18</c:v>
                </c:pt>
                <c:pt idx="24">
                  <c:v>8.98</c:v>
                </c:pt>
                <c:pt idx="25">
                  <c:v>7.76</c:v>
                </c:pt>
                <c:pt idx="26">
                  <c:v>5.76</c:v>
                </c:pt>
                <c:pt idx="27">
                  <c:v>3.3699999999999997</c:v>
                </c:pt>
                <c:pt idx="28">
                  <c:v>0.82000000000000062</c:v>
                </c:pt>
                <c:pt idx="29">
                  <c:v>-1.3900000000000001</c:v>
                </c:pt>
                <c:pt idx="30">
                  <c:v>-2.48</c:v>
                </c:pt>
                <c:pt idx="31">
                  <c:v>-2.38</c:v>
                </c:pt>
                <c:pt idx="32">
                  <c:v>-1.35</c:v>
                </c:pt>
                <c:pt idx="33">
                  <c:v>0.42000000000000032</c:v>
                </c:pt>
                <c:pt idx="34">
                  <c:v>2.4</c:v>
                </c:pt>
                <c:pt idx="35">
                  <c:v>4.28</c:v>
                </c:pt>
                <c:pt idx="36">
                  <c:v>5.79</c:v>
                </c:pt>
                <c:pt idx="37">
                  <c:v>6.6099999999999985</c:v>
                </c:pt>
                <c:pt idx="38">
                  <c:v>6.49</c:v>
                </c:pt>
                <c:pt idx="39">
                  <c:v>5.64</c:v>
                </c:pt>
                <c:pt idx="40">
                  <c:v>4.51</c:v>
                </c:pt>
                <c:pt idx="41">
                  <c:v>3.54</c:v>
                </c:pt>
                <c:pt idx="42">
                  <c:v>3.12</c:v>
                </c:pt>
                <c:pt idx="43">
                  <c:v>3.42</c:v>
                </c:pt>
                <c:pt idx="44">
                  <c:v>4.4000000000000004</c:v>
                </c:pt>
                <c:pt idx="45">
                  <c:v>5.8599999999999985</c:v>
                </c:pt>
                <c:pt idx="46">
                  <c:v>7.46</c:v>
                </c:pt>
                <c:pt idx="47">
                  <c:v>8.81</c:v>
                </c:pt>
                <c:pt idx="48">
                  <c:v>9.5</c:v>
                </c:pt>
                <c:pt idx="49">
                  <c:v>9.0500000000000007</c:v>
                </c:pt>
                <c:pt idx="50">
                  <c:v>7.72</c:v>
                </c:pt>
                <c:pt idx="51">
                  <c:v>5.58</c:v>
                </c:pt>
                <c:pt idx="52">
                  <c:v>3.13</c:v>
                </c:pt>
                <c:pt idx="53">
                  <c:v>0.42000000000000032</c:v>
                </c:pt>
                <c:pt idx="54">
                  <c:v>-1.6500000000000001</c:v>
                </c:pt>
                <c:pt idx="55">
                  <c:v>-2.57</c:v>
                </c:pt>
                <c:pt idx="56">
                  <c:v>-2.19</c:v>
                </c:pt>
                <c:pt idx="57">
                  <c:v>-0.9</c:v>
                </c:pt>
                <c:pt idx="58">
                  <c:v>1.04</c:v>
                </c:pt>
                <c:pt idx="59">
                  <c:v>2.9899999999999998</c:v>
                </c:pt>
                <c:pt idx="60">
                  <c:v>4.79</c:v>
                </c:pt>
                <c:pt idx="61">
                  <c:v>6.26</c:v>
                </c:pt>
                <c:pt idx="62">
                  <c:v>7</c:v>
                </c:pt>
                <c:pt idx="63">
                  <c:v>6.67</c:v>
                </c:pt>
                <c:pt idx="64">
                  <c:v>5.6199999999999966</c:v>
                </c:pt>
                <c:pt idx="65">
                  <c:v>4.4400000000000004</c:v>
                </c:pt>
                <c:pt idx="66">
                  <c:v>3.4499999999999997</c:v>
                </c:pt>
                <c:pt idx="67">
                  <c:v>3.07</c:v>
                </c:pt>
                <c:pt idx="68">
                  <c:v>3.4899999999999998</c:v>
                </c:pt>
                <c:pt idx="69">
                  <c:v>4.5199999999999996</c:v>
                </c:pt>
                <c:pt idx="70">
                  <c:v>6.01</c:v>
                </c:pt>
                <c:pt idx="71">
                  <c:v>7.48</c:v>
                </c:pt>
                <c:pt idx="72">
                  <c:v>8.7800000000000011</c:v>
                </c:pt>
                <c:pt idx="73">
                  <c:v>9.25</c:v>
                </c:pt>
                <c:pt idx="74">
                  <c:v>8.5500000000000007</c:v>
                </c:pt>
                <c:pt idx="75">
                  <c:v>7.06</c:v>
                </c:pt>
                <c:pt idx="76">
                  <c:v>4.96</c:v>
                </c:pt>
                <c:pt idx="77">
                  <c:v>2.42</c:v>
                </c:pt>
                <c:pt idx="78">
                  <c:v>-0.19000000000000006</c:v>
                </c:pt>
                <c:pt idx="79">
                  <c:v>-1.9800000000000086</c:v>
                </c:pt>
                <c:pt idx="80">
                  <c:v>-2.7600000000000002</c:v>
                </c:pt>
                <c:pt idx="81">
                  <c:v>-2.2000000000000002</c:v>
                </c:pt>
                <c:pt idx="82">
                  <c:v>-0.69000000000000061</c:v>
                </c:pt>
                <c:pt idx="83">
                  <c:v>1.28</c:v>
                </c:pt>
                <c:pt idx="84">
                  <c:v>3.22</c:v>
                </c:pt>
                <c:pt idx="85">
                  <c:v>4.99</c:v>
                </c:pt>
                <c:pt idx="86">
                  <c:v>6.31</c:v>
                </c:pt>
                <c:pt idx="87">
                  <c:v>6.7700000000000014</c:v>
                </c:pt>
                <c:pt idx="88">
                  <c:v>6.23</c:v>
                </c:pt>
                <c:pt idx="89">
                  <c:v>5.0999999999999996</c:v>
                </c:pt>
                <c:pt idx="90">
                  <c:v>3.94</c:v>
                </c:pt>
                <c:pt idx="91">
                  <c:v>3.02</c:v>
                </c:pt>
                <c:pt idx="92">
                  <c:v>2.75</c:v>
                </c:pt>
                <c:pt idx="93">
                  <c:v>3.19</c:v>
                </c:pt>
                <c:pt idx="94">
                  <c:v>4.3099999999999996</c:v>
                </c:pt>
                <c:pt idx="95">
                  <c:v>5.7700000000000014</c:v>
                </c:pt>
                <c:pt idx="96">
                  <c:v>7.25</c:v>
                </c:pt>
                <c:pt idx="97">
                  <c:v>8.34</c:v>
                </c:pt>
                <c:pt idx="98">
                  <c:v>8.6</c:v>
                </c:pt>
                <c:pt idx="99">
                  <c:v>7.7700000000000014</c:v>
                </c:pt>
                <c:pt idx="100">
                  <c:v>6.26</c:v>
                </c:pt>
                <c:pt idx="101">
                  <c:v>4.08</c:v>
                </c:pt>
                <c:pt idx="102">
                  <c:v>1.61</c:v>
                </c:pt>
                <c:pt idx="103">
                  <c:v>-0.85000000000000064</c:v>
                </c:pt>
                <c:pt idx="104">
                  <c:v>-2.29</c:v>
                </c:pt>
                <c:pt idx="105">
                  <c:v>-2.69</c:v>
                </c:pt>
                <c:pt idx="106">
                  <c:v>-1.84</c:v>
                </c:pt>
                <c:pt idx="107">
                  <c:v>-0.33000000000000257</c:v>
                </c:pt>
                <c:pt idx="108">
                  <c:v>1.6700000000000021</c:v>
                </c:pt>
                <c:pt idx="109">
                  <c:v>3.57</c:v>
                </c:pt>
                <c:pt idx="110">
                  <c:v>5.1499999999999995</c:v>
                </c:pt>
                <c:pt idx="111">
                  <c:v>6.29</c:v>
                </c:pt>
                <c:pt idx="112">
                  <c:v>6.49</c:v>
                </c:pt>
                <c:pt idx="113">
                  <c:v>5.81</c:v>
                </c:pt>
                <c:pt idx="114">
                  <c:v>4.6399999999999997</c:v>
                </c:pt>
                <c:pt idx="115">
                  <c:v>3.57</c:v>
                </c:pt>
                <c:pt idx="116">
                  <c:v>2.69</c:v>
                </c:pt>
                <c:pt idx="117">
                  <c:v>2.54</c:v>
                </c:pt>
                <c:pt idx="118">
                  <c:v>3.24</c:v>
                </c:pt>
                <c:pt idx="119">
                  <c:v>4.3199999999999985</c:v>
                </c:pt>
                <c:pt idx="120">
                  <c:v>5.6899999999999995</c:v>
                </c:pt>
                <c:pt idx="121">
                  <c:v>6.99</c:v>
                </c:pt>
                <c:pt idx="122">
                  <c:v>7.91</c:v>
                </c:pt>
                <c:pt idx="123">
                  <c:v>8.06</c:v>
                </c:pt>
                <c:pt idx="124">
                  <c:v>7.18</c:v>
                </c:pt>
                <c:pt idx="125">
                  <c:v>5.6099999999999985</c:v>
                </c:pt>
                <c:pt idx="126">
                  <c:v>3.44</c:v>
                </c:pt>
                <c:pt idx="127">
                  <c:v>1.1299999999999908</c:v>
                </c:pt>
                <c:pt idx="128">
                  <c:v>-0.99</c:v>
                </c:pt>
                <c:pt idx="129">
                  <c:v>-2.0499999999999998</c:v>
                </c:pt>
                <c:pt idx="130">
                  <c:v>-2.0699999999999998</c:v>
                </c:pt>
                <c:pt idx="131">
                  <c:v>-1.05</c:v>
                </c:pt>
                <c:pt idx="132">
                  <c:v>0.55000000000000004</c:v>
                </c:pt>
                <c:pt idx="133">
                  <c:v>2.3699999999999997</c:v>
                </c:pt>
                <c:pt idx="134">
                  <c:v>4.1899999999999995</c:v>
                </c:pt>
                <c:pt idx="135">
                  <c:v>5.64</c:v>
                </c:pt>
                <c:pt idx="136">
                  <c:v>6.49</c:v>
                </c:pt>
                <c:pt idx="137">
                  <c:v>6.49</c:v>
                </c:pt>
                <c:pt idx="138">
                  <c:v>5.7</c:v>
                </c:pt>
                <c:pt idx="139">
                  <c:v>4.51</c:v>
                </c:pt>
                <c:pt idx="140">
                  <c:v>3.46</c:v>
                </c:pt>
                <c:pt idx="141">
                  <c:v>2.7</c:v>
                </c:pt>
                <c:pt idx="142">
                  <c:v>2.72</c:v>
                </c:pt>
                <c:pt idx="143">
                  <c:v>3.3299999999999987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2740352"/>
        <c:axId val="82741888"/>
      </c:scatterChart>
      <c:valAx>
        <c:axId val="82740352"/>
        <c:scaling>
          <c:orientation val="minMax"/>
          <c:max val="39247"/>
          <c:min val="39246"/>
        </c:scaling>
        <c:delete val="0"/>
        <c:axPos val="b"/>
        <c:numFmt formatCode="[$-409]h:mm\ AM/PM;@" sourceLinked="0"/>
        <c:majorTickMark val="out"/>
        <c:minorTickMark val="none"/>
        <c:tickLblPos val="nextTo"/>
        <c:spPr>
          <a:ln w="38100">
            <a:solidFill>
              <a:sysClr val="windowText" lastClr="000000"/>
            </a:solidFill>
          </a:ln>
        </c:spPr>
        <c:txPr>
          <a:bodyPr rot="-1020000"/>
          <a:lstStyle/>
          <a:p>
            <a:pPr>
              <a:defRPr sz="1600">
                <a:latin typeface="Trebuchet MS" pitchFamily="34" charset="0"/>
              </a:defRPr>
            </a:pPr>
            <a:endParaRPr lang="en-US"/>
          </a:p>
        </c:txPr>
        <c:crossAx val="82741888"/>
        <c:crossesAt val="-4"/>
        <c:crossBetween val="midCat"/>
        <c:majorUnit val="0.25"/>
      </c:valAx>
      <c:valAx>
        <c:axId val="82741888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600">
                    <a:latin typeface="Trebuchet MS" pitchFamily="34" charset="0"/>
                  </a:defRPr>
                </a:pPr>
                <a:r>
                  <a:rPr lang="en-US" sz="1600">
                    <a:latin typeface="Trebuchet MS" pitchFamily="34" charset="0"/>
                  </a:rPr>
                  <a:t>Tide Height (feet)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spPr>
          <a:ln w="38100">
            <a:solidFill>
              <a:schemeClr val="tx1"/>
            </a:solidFill>
          </a:ln>
        </c:spPr>
        <c:txPr>
          <a:bodyPr/>
          <a:lstStyle/>
          <a:p>
            <a:pPr>
              <a:defRPr sz="1600">
                <a:latin typeface="Trebuchet MS" pitchFamily="34" charset="0"/>
              </a:defRPr>
            </a:pPr>
            <a:endParaRPr lang="en-US"/>
          </a:p>
        </c:txPr>
        <c:crossAx val="82740352"/>
        <c:crosses val="autoZero"/>
        <c:crossBetween val="midCat"/>
      </c:valAx>
      <c:spPr>
        <a:ln w="38100">
          <a:solidFill>
            <a:sysClr val="windowText" lastClr="000000"/>
          </a:solidFill>
        </a:ln>
      </c:spPr>
    </c:plotArea>
    <c:plotVisOnly val="1"/>
    <c:dispBlanksAs val="gap"/>
    <c:showDLblsOverMax val="0"/>
  </c:chart>
  <c:spPr>
    <a:noFill/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>
                <a:latin typeface="Trebuchet MS" pitchFamily="34" charset="0"/>
              </a:defRPr>
            </a:pPr>
            <a:r>
              <a:rPr lang="en-US" sz="1800">
                <a:latin typeface="Trebuchet MS" pitchFamily="34" charset="0"/>
              </a:rPr>
              <a:t>Tidal Cycle for June 13, 2007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15579909957065202"/>
          <c:y val="0.13987060509001967"/>
          <c:w val="0.76938576184848861"/>
          <c:h val="0.59334149384246559"/>
        </c:manualLayout>
      </c:layout>
      <c:scatterChart>
        <c:scatterStyle val="smoothMarker"/>
        <c:varyColors val="0"/>
        <c:ser>
          <c:idx val="0"/>
          <c:order val="0"/>
          <c:spPr>
            <a:ln w="50800">
              <a:solidFill>
                <a:srgbClr val="FF6600"/>
              </a:solidFill>
            </a:ln>
          </c:spPr>
          <c:marker>
            <c:symbol val="none"/>
          </c:marker>
          <c:xVal>
            <c:numRef>
              <c:f>'[LOBO salinity and tides.xlsx]Data'!$F$951:$F$1094</c:f>
              <c:numCache>
                <c:formatCode>m/d/yyyy\ h:mm</c:formatCode>
                <c:ptCount val="144"/>
                <c:pt idx="0">
                  <c:v>39246</c:v>
                </c:pt>
                <c:pt idx="1">
                  <c:v>39246.041666666584</c:v>
                </c:pt>
                <c:pt idx="2">
                  <c:v>39246.083333333336</c:v>
                </c:pt>
                <c:pt idx="3">
                  <c:v>39246.124999999993</c:v>
                </c:pt>
                <c:pt idx="4">
                  <c:v>39246.166666666584</c:v>
                </c:pt>
                <c:pt idx="5">
                  <c:v>39246.208333333336</c:v>
                </c:pt>
                <c:pt idx="6">
                  <c:v>39246.25</c:v>
                </c:pt>
                <c:pt idx="7">
                  <c:v>39246.291666666155</c:v>
                </c:pt>
                <c:pt idx="8">
                  <c:v>39246.333333333336</c:v>
                </c:pt>
                <c:pt idx="9">
                  <c:v>39246.375</c:v>
                </c:pt>
                <c:pt idx="10">
                  <c:v>39246.416666666664</c:v>
                </c:pt>
                <c:pt idx="11">
                  <c:v>39246.458333333343</c:v>
                </c:pt>
                <c:pt idx="12">
                  <c:v>39246.5</c:v>
                </c:pt>
                <c:pt idx="13">
                  <c:v>39246.541666666584</c:v>
                </c:pt>
                <c:pt idx="14">
                  <c:v>39246.583333333336</c:v>
                </c:pt>
                <c:pt idx="15">
                  <c:v>39246.624999999993</c:v>
                </c:pt>
                <c:pt idx="16">
                  <c:v>39246.666666666584</c:v>
                </c:pt>
                <c:pt idx="17">
                  <c:v>39246.708333333336</c:v>
                </c:pt>
                <c:pt idx="18">
                  <c:v>39246.75</c:v>
                </c:pt>
                <c:pt idx="19">
                  <c:v>39246.791666666155</c:v>
                </c:pt>
                <c:pt idx="20">
                  <c:v>39246.833333333336</c:v>
                </c:pt>
                <c:pt idx="21">
                  <c:v>39246.875</c:v>
                </c:pt>
                <c:pt idx="22">
                  <c:v>39246.916666666664</c:v>
                </c:pt>
                <c:pt idx="23">
                  <c:v>39246.958333333343</c:v>
                </c:pt>
                <c:pt idx="24">
                  <c:v>39247</c:v>
                </c:pt>
                <c:pt idx="25">
                  <c:v>39247.041666666584</c:v>
                </c:pt>
                <c:pt idx="26">
                  <c:v>39247.083333333336</c:v>
                </c:pt>
                <c:pt idx="27">
                  <c:v>39247.124999999993</c:v>
                </c:pt>
                <c:pt idx="28">
                  <c:v>39247.166666666584</c:v>
                </c:pt>
                <c:pt idx="29">
                  <c:v>39247.208333333336</c:v>
                </c:pt>
                <c:pt idx="30">
                  <c:v>39247.25</c:v>
                </c:pt>
                <c:pt idx="31">
                  <c:v>39247.291666666155</c:v>
                </c:pt>
                <c:pt idx="32">
                  <c:v>39247.333333333336</c:v>
                </c:pt>
                <c:pt idx="33">
                  <c:v>39247.375</c:v>
                </c:pt>
                <c:pt idx="34">
                  <c:v>39247.416666666664</c:v>
                </c:pt>
                <c:pt idx="35">
                  <c:v>39247.458333333343</c:v>
                </c:pt>
                <c:pt idx="36">
                  <c:v>39247.5</c:v>
                </c:pt>
                <c:pt idx="37">
                  <c:v>39247.541666666584</c:v>
                </c:pt>
                <c:pt idx="38">
                  <c:v>39247.583333333336</c:v>
                </c:pt>
                <c:pt idx="39">
                  <c:v>39247.624999999993</c:v>
                </c:pt>
                <c:pt idx="40">
                  <c:v>39247.666666666584</c:v>
                </c:pt>
                <c:pt idx="41">
                  <c:v>39247.708333333336</c:v>
                </c:pt>
                <c:pt idx="42">
                  <c:v>39247.75</c:v>
                </c:pt>
                <c:pt idx="43">
                  <c:v>39247.791666666155</c:v>
                </c:pt>
                <c:pt idx="44">
                  <c:v>39247.833333333336</c:v>
                </c:pt>
                <c:pt idx="45">
                  <c:v>39247.875</c:v>
                </c:pt>
                <c:pt idx="46">
                  <c:v>39247.916666666664</c:v>
                </c:pt>
                <c:pt idx="47">
                  <c:v>39247.958333333343</c:v>
                </c:pt>
                <c:pt idx="48">
                  <c:v>39248</c:v>
                </c:pt>
                <c:pt idx="49">
                  <c:v>39248.041666666584</c:v>
                </c:pt>
                <c:pt idx="50">
                  <c:v>39248.083333333336</c:v>
                </c:pt>
                <c:pt idx="51">
                  <c:v>39248.124999999993</c:v>
                </c:pt>
                <c:pt idx="52">
                  <c:v>39248.166666666584</c:v>
                </c:pt>
                <c:pt idx="53">
                  <c:v>39248.208333333336</c:v>
                </c:pt>
                <c:pt idx="54">
                  <c:v>39248.25</c:v>
                </c:pt>
                <c:pt idx="55">
                  <c:v>39248.291666666155</c:v>
                </c:pt>
                <c:pt idx="56">
                  <c:v>39248.333333333336</c:v>
                </c:pt>
                <c:pt idx="57">
                  <c:v>39248.375</c:v>
                </c:pt>
                <c:pt idx="58">
                  <c:v>39248.416666666664</c:v>
                </c:pt>
                <c:pt idx="59">
                  <c:v>39248.458333333343</c:v>
                </c:pt>
                <c:pt idx="60">
                  <c:v>39248.5</c:v>
                </c:pt>
                <c:pt idx="61">
                  <c:v>39248.541666666584</c:v>
                </c:pt>
                <c:pt idx="62">
                  <c:v>39248.583333333336</c:v>
                </c:pt>
                <c:pt idx="63">
                  <c:v>39248.624999999993</c:v>
                </c:pt>
                <c:pt idx="64">
                  <c:v>39248.666666666584</c:v>
                </c:pt>
                <c:pt idx="65">
                  <c:v>39248.708333333336</c:v>
                </c:pt>
                <c:pt idx="66">
                  <c:v>39248.75</c:v>
                </c:pt>
                <c:pt idx="67">
                  <c:v>39248.791666666155</c:v>
                </c:pt>
                <c:pt idx="68">
                  <c:v>39248.833333333336</c:v>
                </c:pt>
                <c:pt idx="69">
                  <c:v>39248.875</c:v>
                </c:pt>
                <c:pt idx="70">
                  <c:v>39248.916666666664</c:v>
                </c:pt>
                <c:pt idx="71">
                  <c:v>39248.958333333343</c:v>
                </c:pt>
                <c:pt idx="72">
                  <c:v>39249</c:v>
                </c:pt>
                <c:pt idx="73">
                  <c:v>39249.041666666584</c:v>
                </c:pt>
                <c:pt idx="74">
                  <c:v>39249.083333333336</c:v>
                </c:pt>
                <c:pt idx="75">
                  <c:v>39249.124999999993</c:v>
                </c:pt>
                <c:pt idx="76">
                  <c:v>39249.166666666584</c:v>
                </c:pt>
                <c:pt idx="77">
                  <c:v>39249.208333333336</c:v>
                </c:pt>
                <c:pt idx="78">
                  <c:v>39249.25</c:v>
                </c:pt>
                <c:pt idx="79">
                  <c:v>39249.291666666155</c:v>
                </c:pt>
                <c:pt idx="80">
                  <c:v>39249.333333333336</c:v>
                </c:pt>
                <c:pt idx="81">
                  <c:v>39249.375</c:v>
                </c:pt>
                <c:pt idx="82">
                  <c:v>39249.416666666664</c:v>
                </c:pt>
                <c:pt idx="83">
                  <c:v>39249.458333333343</c:v>
                </c:pt>
                <c:pt idx="84">
                  <c:v>39249.5</c:v>
                </c:pt>
                <c:pt idx="85">
                  <c:v>39249.541666666584</c:v>
                </c:pt>
                <c:pt idx="86">
                  <c:v>39249.583333333336</c:v>
                </c:pt>
                <c:pt idx="87">
                  <c:v>39249.624999999993</c:v>
                </c:pt>
                <c:pt idx="88">
                  <c:v>39249.666666666584</c:v>
                </c:pt>
                <c:pt idx="89">
                  <c:v>39249.708333333336</c:v>
                </c:pt>
                <c:pt idx="90">
                  <c:v>39249.75</c:v>
                </c:pt>
                <c:pt idx="91">
                  <c:v>39249.791666666155</c:v>
                </c:pt>
                <c:pt idx="92">
                  <c:v>39249.833333333336</c:v>
                </c:pt>
                <c:pt idx="93">
                  <c:v>39249.875</c:v>
                </c:pt>
                <c:pt idx="94">
                  <c:v>39249.916666666664</c:v>
                </c:pt>
                <c:pt idx="95">
                  <c:v>39249.958333333343</c:v>
                </c:pt>
                <c:pt idx="96">
                  <c:v>39250</c:v>
                </c:pt>
                <c:pt idx="97">
                  <c:v>39250.041666666584</c:v>
                </c:pt>
                <c:pt idx="98">
                  <c:v>39250.083333333336</c:v>
                </c:pt>
                <c:pt idx="99">
                  <c:v>39250.124999999993</c:v>
                </c:pt>
                <c:pt idx="100">
                  <c:v>39250.166666666584</c:v>
                </c:pt>
                <c:pt idx="101">
                  <c:v>39250.208333333336</c:v>
                </c:pt>
                <c:pt idx="102">
                  <c:v>39250.25</c:v>
                </c:pt>
                <c:pt idx="103">
                  <c:v>39250.291666666155</c:v>
                </c:pt>
                <c:pt idx="104">
                  <c:v>39250.333333333336</c:v>
                </c:pt>
                <c:pt idx="105">
                  <c:v>39250.375</c:v>
                </c:pt>
                <c:pt idx="106">
                  <c:v>39250.416666666664</c:v>
                </c:pt>
                <c:pt idx="107">
                  <c:v>39250.458333333343</c:v>
                </c:pt>
                <c:pt idx="108">
                  <c:v>39250.5</c:v>
                </c:pt>
                <c:pt idx="109">
                  <c:v>39250.541666666584</c:v>
                </c:pt>
                <c:pt idx="110">
                  <c:v>39250.583333333336</c:v>
                </c:pt>
                <c:pt idx="111">
                  <c:v>39250.624999999993</c:v>
                </c:pt>
                <c:pt idx="112">
                  <c:v>39250.666666666584</c:v>
                </c:pt>
                <c:pt idx="113">
                  <c:v>39250.708333333336</c:v>
                </c:pt>
                <c:pt idx="114">
                  <c:v>39250.75</c:v>
                </c:pt>
                <c:pt idx="115">
                  <c:v>39250.791666666155</c:v>
                </c:pt>
                <c:pt idx="116">
                  <c:v>39250.833333333336</c:v>
                </c:pt>
                <c:pt idx="117">
                  <c:v>39250.875</c:v>
                </c:pt>
                <c:pt idx="118">
                  <c:v>39250.916666666664</c:v>
                </c:pt>
                <c:pt idx="119">
                  <c:v>39250.958333333343</c:v>
                </c:pt>
                <c:pt idx="120">
                  <c:v>39251</c:v>
                </c:pt>
                <c:pt idx="121">
                  <c:v>39251.041666666584</c:v>
                </c:pt>
                <c:pt idx="122">
                  <c:v>39251.083333333336</c:v>
                </c:pt>
                <c:pt idx="123">
                  <c:v>39251.124999999993</c:v>
                </c:pt>
                <c:pt idx="124">
                  <c:v>39251.166666666584</c:v>
                </c:pt>
                <c:pt idx="125">
                  <c:v>39251.208333333336</c:v>
                </c:pt>
                <c:pt idx="126">
                  <c:v>39251.25</c:v>
                </c:pt>
                <c:pt idx="127">
                  <c:v>39251.291666666155</c:v>
                </c:pt>
                <c:pt idx="128">
                  <c:v>39251.333333333336</c:v>
                </c:pt>
                <c:pt idx="129">
                  <c:v>39251.375</c:v>
                </c:pt>
                <c:pt idx="130">
                  <c:v>39251.416666666664</c:v>
                </c:pt>
                <c:pt idx="131">
                  <c:v>39251.458333333343</c:v>
                </c:pt>
                <c:pt idx="132">
                  <c:v>39251.5</c:v>
                </c:pt>
                <c:pt idx="133">
                  <c:v>39251.541666666584</c:v>
                </c:pt>
                <c:pt idx="134">
                  <c:v>39251.583333333336</c:v>
                </c:pt>
                <c:pt idx="135">
                  <c:v>39251.624999999993</c:v>
                </c:pt>
                <c:pt idx="136">
                  <c:v>39251.666666666584</c:v>
                </c:pt>
                <c:pt idx="137">
                  <c:v>39251.708333333336</c:v>
                </c:pt>
                <c:pt idx="138">
                  <c:v>39251.75</c:v>
                </c:pt>
                <c:pt idx="139">
                  <c:v>39251.791666666155</c:v>
                </c:pt>
                <c:pt idx="140">
                  <c:v>39251.833333333336</c:v>
                </c:pt>
                <c:pt idx="141">
                  <c:v>39251.875</c:v>
                </c:pt>
                <c:pt idx="142">
                  <c:v>39251.916666666664</c:v>
                </c:pt>
                <c:pt idx="143">
                  <c:v>39251.958333333343</c:v>
                </c:pt>
              </c:numCache>
            </c:numRef>
          </c:xVal>
          <c:yVal>
            <c:numRef>
              <c:f>'[LOBO salinity and tides.xlsx]Data'!$H$951:$H$1094</c:f>
              <c:numCache>
                <c:formatCode>General</c:formatCode>
                <c:ptCount val="144"/>
                <c:pt idx="0">
                  <c:v>7.98</c:v>
                </c:pt>
                <c:pt idx="1">
                  <c:v>6.2</c:v>
                </c:pt>
                <c:pt idx="2">
                  <c:v>4.01</c:v>
                </c:pt>
                <c:pt idx="3">
                  <c:v>1.6300000000000001</c:v>
                </c:pt>
                <c:pt idx="4">
                  <c:v>-0.54</c:v>
                </c:pt>
                <c:pt idx="5">
                  <c:v>-1.7200000000000004</c:v>
                </c:pt>
                <c:pt idx="6">
                  <c:v>-1.8800000000000001</c:v>
                </c:pt>
                <c:pt idx="7">
                  <c:v>-0.86000000000000065</c:v>
                </c:pt>
                <c:pt idx="8">
                  <c:v>0.54</c:v>
                </c:pt>
                <c:pt idx="9">
                  <c:v>2.3499999999999988</c:v>
                </c:pt>
                <c:pt idx="10">
                  <c:v>4.03</c:v>
                </c:pt>
                <c:pt idx="11">
                  <c:v>5.48</c:v>
                </c:pt>
                <c:pt idx="12">
                  <c:v>6.28</c:v>
                </c:pt>
                <c:pt idx="13">
                  <c:v>6.17</c:v>
                </c:pt>
                <c:pt idx="14">
                  <c:v>5.38</c:v>
                </c:pt>
                <c:pt idx="15">
                  <c:v>4.34</c:v>
                </c:pt>
                <c:pt idx="16">
                  <c:v>3.3699999999999997</c:v>
                </c:pt>
                <c:pt idx="17">
                  <c:v>2.82</c:v>
                </c:pt>
                <c:pt idx="18">
                  <c:v>3.12</c:v>
                </c:pt>
                <c:pt idx="19">
                  <c:v>4.03</c:v>
                </c:pt>
                <c:pt idx="20">
                  <c:v>5.3199999999999985</c:v>
                </c:pt>
                <c:pt idx="21">
                  <c:v>6.92</c:v>
                </c:pt>
                <c:pt idx="22">
                  <c:v>8.31</c:v>
                </c:pt>
                <c:pt idx="23">
                  <c:v>9.18</c:v>
                </c:pt>
                <c:pt idx="24">
                  <c:v>8.98</c:v>
                </c:pt>
                <c:pt idx="25">
                  <c:v>7.76</c:v>
                </c:pt>
                <c:pt idx="26">
                  <c:v>5.76</c:v>
                </c:pt>
                <c:pt idx="27">
                  <c:v>3.3699999999999997</c:v>
                </c:pt>
                <c:pt idx="28">
                  <c:v>0.82000000000000062</c:v>
                </c:pt>
                <c:pt idx="29">
                  <c:v>-1.3900000000000001</c:v>
                </c:pt>
                <c:pt idx="30">
                  <c:v>-2.48</c:v>
                </c:pt>
                <c:pt idx="31">
                  <c:v>-2.38</c:v>
                </c:pt>
                <c:pt idx="32">
                  <c:v>-1.35</c:v>
                </c:pt>
                <c:pt idx="33">
                  <c:v>0.42000000000000032</c:v>
                </c:pt>
                <c:pt idx="34">
                  <c:v>2.4</c:v>
                </c:pt>
                <c:pt idx="35">
                  <c:v>4.28</c:v>
                </c:pt>
                <c:pt idx="36">
                  <c:v>5.79</c:v>
                </c:pt>
                <c:pt idx="37">
                  <c:v>6.6099999999999985</c:v>
                </c:pt>
                <c:pt idx="38">
                  <c:v>6.49</c:v>
                </c:pt>
                <c:pt idx="39">
                  <c:v>5.64</c:v>
                </c:pt>
                <c:pt idx="40">
                  <c:v>4.51</c:v>
                </c:pt>
                <c:pt idx="41">
                  <c:v>3.54</c:v>
                </c:pt>
                <c:pt idx="42">
                  <c:v>3.12</c:v>
                </c:pt>
                <c:pt idx="43">
                  <c:v>3.42</c:v>
                </c:pt>
                <c:pt idx="44">
                  <c:v>4.4000000000000004</c:v>
                </c:pt>
                <c:pt idx="45">
                  <c:v>5.8599999999999985</c:v>
                </c:pt>
                <c:pt idx="46">
                  <c:v>7.46</c:v>
                </c:pt>
                <c:pt idx="47">
                  <c:v>8.81</c:v>
                </c:pt>
                <c:pt idx="48">
                  <c:v>9.5</c:v>
                </c:pt>
                <c:pt idx="49">
                  <c:v>9.0500000000000007</c:v>
                </c:pt>
                <c:pt idx="50">
                  <c:v>7.72</c:v>
                </c:pt>
                <c:pt idx="51">
                  <c:v>5.58</c:v>
                </c:pt>
                <c:pt idx="52">
                  <c:v>3.13</c:v>
                </c:pt>
                <c:pt idx="53">
                  <c:v>0.42000000000000032</c:v>
                </c:pt>
                <c:pt idx="54">
                  <c:v>-1.6500000000000001</c:v>
                </c:pt>
                <c:pt idx="55">
                  <c:v>-2.57</c:v>
                </c:pt>
                <c:pt idx="56">
                  <c:v>-2.19</c:v>
                </c:pt>
                <c:pt idx="57">
                  <c:v>-0.9</c:v>
                </c:pt>
                <c:pt idx="58">
                  <c:v>1.04</c:v>
                </c:pt>
                <c:pt idx="59">
                  <c:v>2.9899999999999998</c:v>
                </c:pt>
                <c:pt idx="60">
                  <c:v>4.79</c:v>
                </c:pt>
                <c:pt idx="61">
                  <c:v>6.26</c:v>
                </c:pt>
                <c:pt idx="62">
                  <c:v>7</c:v>
                </c:pt>
                <c:pt idx="63">
                  <c:v>6.67</c:v>
                </c:pt>
                <c:pt idx="64">
                  <c:v>5.6199999999999966</c:v>
                </c:pt>
                <c:pt idx="65">
                  <c:v>4.4400000000000004</c:v>
                </c:pt>
                <c:pt idx="66">
                  <c:v>3.4499999999999997</c:v>
                </c:pt>
                <c:pt idx="67">
                  <c:v>3.07</c:v>
                </c:pt>
                <c:pt idx="68">
                  <c:v>3.4899999999999998</c:v>
                </c:pt>
                <c:pt idx="69">
                  <c:v>4.5199999999999996</c:v>
                </c:pt>
                <c:pt idx="70">
                  <c:v>6.01</c:v>
                </c:pt>
                <c:pt idx="71">
                  <c:v>7.48</c:v>
                </c:pt>
                <c:pt idx="72">
                  <c:v>8.7800000000000011</c:v>
                </c:pt>
                <c:pt idx="73">
                  <c:v>9.25</c:v>
                </c:pt>
                <c:pt idx="74">
                  <c:v>8.5500000000000007</c:v>
                </c:pt>
                <c:pt idx="75">
                  <c:v>7.06</c:v>
                </c:pt>
                <c:pt idx="76">
                  <c:v>4.96</c:v>
                </c:pt>
                <c:pt idx="77">
                  <c:v>2.42</c:v>
                </c:pt>
                <c:pt idx="78">
                  <c:v>-0.19000000000000006</c:v>
                </c:pt>
                <c:pt idx="79">
                  <c:v>-1.9800000000000086</c:v>
                </c:pt>
                <c:pt idx="80">
                  <c:v>-2.7600000000000002</c:v>
                </c:pt>
                <c:pt idx="81">
                  <c:v>-2.2000000000000002</c:v>
                </c:pt>
                <c:pt idx="82">
                  <c:v>-0.69000000000000061</c:v>
                </c:pt>
                <c:pt idx="83">
                  <c:v>1.28</c:v>
                </c:pt>
                <c:pt idx="84">
                  <c:v>3.22</c:v>
                </c:pt>
                <c:pt idx="85">
                  <c:v>4.99</c:v>
                </c:pt>
                <c:pt idx="86">
                  <c:v>6.31</c:v>
                </c:pt>
                <c:pt idx="87">
                  <c:v>6.7700000000000014</c:v>
                </c:pt>
                <c:pt idx="88">
                  <c:v>6.23</c:v>
                </c:pt>
                <c:pt idx="89">
                  <c:v>5.0999999999999996</c:v>
                </c:pt>
                <c:pt idx="90">
                  <c:v>3.94</c:v>
                </c:pt>
                <c:pt idx="91">
                  <c:v>3.02</c:v>
                </c:pt>
                <c:pt idx="92">
                  <c:v>2.75</c:v>
                </c:pt>
                <c:pt idx="93">
                  <c:v>3.19</c:v>
                </c:pt>
                <c:pt idx="94">
                  <c:v>4.3099999999999996</c:v>
                </c:pt>
                <c:pt idx="95">
                  <c:v>5.7700000000000014</c:v>
                </c:pt>
                <c:pt idx="96">
                  <c:v>7.25</c:v>
                </c:pt>
                <c:pt idx="97">
                  <c:v>8.34</c:v>
                </c:pt>
                <c:pt idx="98">
                  <c:v>8.6</c:v>
                </c:pt>
                <c:pt idx="99">
                  <c:v>7.7700000000000014</c:v>
                </c:pt>
                <c:pt idx="100">
                  <c:v>6.26</c:v>
                </c:pt>
                <c:pt idx="101">
                  <c:v>4.08</c:v>
                </c:pt>
                <c:pt idx="102">
                  <c:v>1.61</c:v>
                </c:pt>
                <c:pt idx="103">
                  <c:v>-0.85000000000000064</c:v>
                </c:pt>
                <c:pt idx="104">
                  <c:v>-2.29</c:v>
                </c:pt>
                <c:pt idx="105">
                  <c:v>-2.69</c:v>
                </c:pt>
                <c:pt idx="106">
                  <c:v>-1.84</c:v>
                </c:pt>
                <c:pt idx="107">
                  <c:v>-0.33000000000000257</c:v>
                </c:pt>
                <c:pt idx="108">
                  <c:v>1.6700000000000021</c:v>
                </c:pt>
                <c:pt idx="109">
                  <c:v>3.57</c:v>
                </c:pt>
                <c:pt idx="110">
                  <c:v>5.1499999999999995</c:v>
                </c:pt>
                <c:pt idx="111">
                  <c:v>6.29</c:v>
                </c:pt>
                <c:pt idx="112">
                  <c:v>6.49</c:v>
                </c:pt>
                <c:pt idx="113">
                  <c:v>5.81</c:v>
                </c:pt>
                <c:pt idx="114">
                  <c:v>4.6399999999999997</c:v>
                </c:pt>
                <c:pt idx="115">
                  <c:v>3.57</c:v>
                </c:pt>
                <c:pt idx="116">
                  <c:v>2.69</c:v>
                </c:pt>
                <c:pt idx="117">
                  <c:v>2.54</c:v>
                </c:pt>
                <c:pt idx="118">
                  <c:v>3.24</c:v>
                </c:pt>
                <c:pt idx="119">
                  <c:v>4.3199999999999985</c:v>
                </c:pt>
                <c:pt idx="120">
                  <c:v>5.6899999999999995</c:v>
                </c:pt>
                <c:pt idx="121">
                  <c:v>6.99</c:v>
                </c:pt>
                <c:pt idx="122">
                  <c:v>7.91</c:v>
                </c:pt>
                <c:pt idx="123">
                  <c:v>8.06</c:v>
                </c:pt>
                <c:pt idx="124">
                  <c:v>7.18</c:v>
                </c:pt>
                <c:pt idx="125">
                  <c:v>5.6099999999999985</c:v>
                </c:pt>
                <c:pt idx="126">
                  <c:v>3.44</c:v>
                </c:pt>
                <c:pt idx="127">
                  <c:v>1.1299999999999908</c:v>
                </c:pt>
                <c:pt idx="128">
                  <c:v>-0.99</c:v>
                </c:pt>
                <c:pt idx="129">
                  <c:v>-2.0499999999999998</c:v>
                </c:pt>
                <c:pt idx="130">
                  <c:v>-2.0699999999999998</c:v>
                </c:pt>
                <c:pt idx="131">
                  <c:v>-1.05</c:v>
                </c:pt>
                <c:pt idx="132">
                  <c:v>0.55000000000000004</c:v>
                </c:pt>
                <c:pt idx="133">
                  <c:v>2.3699999999999997</c:v>
                </c:pt>
                <c:pt idx="134">
                  <c:v>4.1899999999999995</c:v>
                </c:pt>
                <c:pt idx="135">
                  <c:v>5.64</c:v>
                </c:pt>
                <c:pt idx="136">
                  <c:v>6.49</c:v>
                </c:pt>
                <c:pt idx="137">
                  <c:v>6.49</c:v>
                </c:pt>
                <c:pt idx="138">
                  <c:v>5.7</c:v>
                </c:pt>
                <c:pt idx="139">
                  <c:v>4.51</c:v>
                </c:pt>
                <c:pt idx="140">
                  <c:v>3.46</c:v>
                </c:pt>
                <c:pt idx="141">
                  <c:v>2.7</c:v>
                </c:pt>
                <c:pt idx="142">
                  <c:v>2.72</c:v>
                </c:pt>
                <c:pt idx="143">
                  <c:v>3.3299999999999987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2881152"/>
        <c:axId val="82887040"/>
      </c:scatterChart>
      <c:valAx>
        <c:axId val="82881152"/>
        <c:scaling>
          <c:orientation val="minMax"/>
          <c:max val="39247"/>
          <c:min val="39246"/>
        </c:scaling>
        <c:delete val="0"/>
        <c:axPos val="b"/>
        <c:numFmt formatCode="[$-409]h:mm\ AM/PM;@" sourceLinked="0"/>
        <c:majorTickMark val="out"/>
        <c:minorTickMark val="none"/>
        <c:tickLblPos val="nextTo"/>
        <c:spPr>
          <a:ln w="38100">
            <a:solidFill>
              <a:sysClr val="windowText" lastClr="000000"/>
            </a:solidFill>
          </a:ln>
        </c:spPr>
        <c:txPr>
          <a:bodyPr rot="-1020000"/>
          <a:lstStyle/>
          <a:p>
            <a:pPr>
              <a:defRPr sz="1600">
                <a:latin typeface="Trebuchet MS" pitchFamily="34" charset="0"/>
              </a:defRPr>
            </a:pPr>
            <a:endParaRPr lang="en-US"/>
          </a:p>
        </c:txPr>
        <c:crossAx val="82887040"/>
        <c:crossesAt val="-4"/>
        <c:crossBetween val="midCat"/>
        <c:majorUnit val="0.25"/>
      </c:valAx>
      <c:valAx>
        <c:axId val="82887040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600">
                    <a:latin typeface="Trebuchet MS" pitchFamily="34" charset="0"/>
                  </a:defRPr>
                </a:pPr>
                <a:r>
                  <a:rPr lang="en-US" sz="1600">
                    <a:latin typeface="Trebuchet MS" pitchFamily="34" charset="0"/>
                  </a:rPr>
                  <a:t>Tide Height (feet)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spPr>
          <a:ln w="38100">
            <a:solidFill>
              <a:schemeClr val="tx1"/>
            </a:solidFill>
          </a:ln>
        </c:spPr>
        <c:txPr>
          <a:bodyPr/>
          <a:lstStyle/>
          <a:p>
            <a:pPr>
              <a:defRPr sz="1600">
                <a:latin typeface="Trebuchet MS" pitchFamily="34" charset="0"/>
              </a:defRPr>
            </a:pPr>
            <a:endParaRPr lang="en-US"/>
          </a:p>
        </c:txPr>
        <c:crossAx val="82881152"/>
        <c:crosses val="autoZero"/>
        <c:crossBetween val="midCat"/>
      </c:valAx>
      <c:spPr>
        <a:ln w="38100">
          <a:solidFill>
            <a:sysClr val="windowText" lastClr="000000"/>
          </a:solidFill>
        </a:ln>
      </c:spPr>
    </c:plotArea>
    <c:plotVisOnly val="1"/>
    <c:dispBlanksAs val="gap"/>
    <c:showDLblsOverMax val="0"/>
  </c:chart>
  <c:spPr>
    <a:noFill/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>
                <a:latin typeface="Trebuchet MS" pitchFamily="34" charset="0"/>
              </a:defRPr>
            </a:pPr>
            <a:r>
              <a:rPr lang="en-US" sz="1800">
                <a:latin typeface="Trebuchet MS" pitchFamily="34" charset="0"/>
              </a:rPr>
              <a:t>Tidal Cycle for June 13, 2007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15579909957065208"/>
          <c:y val="0.13987060509001967"/>
          <c:w val="0.76938576184848861"/>
          <c:h val="0.59334149384246559"/>
        </c:manualLayout>
      </c:layout>
      <c:scatterChart>
        <c:scatterStyle val="smoothMarker"/>
        <c:varyColors val="0"/>
        <c:ser>
          <c:idx val="0"/>
          <c:order val="0"/>
          <c:spPr>
            <a:ln w="50800">
              <a:solidFill>
                <a:srgbClr val="FF6600"/>
              </a:solidFill>
            </a:ln>
          </c:spPr>
          <c:marker>
            <c:symbol val="none"/>
          </c:marker>
          <c:xVal>
            <c:numRef>
              <c:f>'[LOBO salinity and tides.xlsx]Data'!$F$951:$F$1094</c:f>
              <c:numCache>
                <c:formatCode>m/d/yyyy\ h:mm</c:formatCode>
                <c:ptCount val="144"/>
                <c:pt idx="0">
                  <c:v>39246</c:v>
                </c:pt>
                <c:pt idx="1">
                  <c:v>39246.041666666584</c:v>
                </c:pt>
                <c:pt idx="2">
                  <c:v>39246.083333333336</c:v>
                </c:pt>
                <c:pt idx="3">
                  <c:v>39246.124999999993</c:v>
                </c:pt>
                <c:pt idx="4">
                  <c:v>39246.166666666584</c:v>
                </c:pt>
                <c:pt idx="5">
                  <c:v>39246.208333333336</c:v>
                </c:pt>
                <c:pt idx="6">
                  <c:v>39246.25</c:v>
                </c:pt>
                <c:pt idx="7">
                  <c:v>39246.291666666148</c:v>
                </c:pt>
                <c:pt idx="8">
                  <c:v>39246.333333333336</c:v>
                </c:pt>
                <c:pt idx="9">
                  <c:v>39246.375</c:v>
                </c:pt>
                <c:pt idx="10">
                  <c:v>39246.416666666664</c:v>
                </c:pt>
                <c:pt idx="11">
                  <c:v>39246.458333333343</c:v>
                </c:pt>
                <c:pt idx="12">
                  <c:v>39246.5</c:v>
                </c:pt>
                <c:pt idx="13">
                  <c:v>39246.541666666584</c:v>
                </c:pt>
                <c:pt idx="14">
                  <c:v>39246.583333333336</c:v>
                </c:pt>
                <c:pt idx="15">
                  <c:v>39246.624999999993</c:v>
                </c:pt>
                <c:pt idx="16">
                  <c:v>39246.666666666584</c:v>
                </c:pt>
                <c:pt idx="17">
                  <c:v>39246.708333333336</c:v>
                </c:pt>
                <c:pt idx="18">
                  <c:v>39246.75</c:v>
                </c:pt>
                <c:pt idx="19">
                  <c:v>39246.791666666148</c:v>
                </c:pt>
                <c:pt idx="20">
                  <c:v>39246.833333333336</c:v>
                </c:pt>
                <c:pt idx="21">
                  <c:v>39246.875</c:v>
                </c:pt>
                <c:pt idx="22">
                  <c:v>39246.916666666664</c:v>
                </c:pt>
                <c:pt idx="23">
                  <c:v>39246.958333333343</c:v>
                </c:pt>
                <c:pt idx="24">
                  <c:v>39247</c:v>
                </c:pt>
                <c:pt idx="25">
                  <c:v>39247.041666666584</c:v>
                </c:pt>
                <c:pt idx="26">
                  <c:v>39247.083333333336</c:v>
                </c:pt>
                <c:pt idx="27">
                  <c:v>39247.124999999993</c:v>
                </c:pt>
                <c:pt idx="28">
                  <c:v>39247.166666666584</c:v>
                </c:pt>
                <c:pt idx="29">
                  <c:v>39247.208333333336</c:v>
                </c:pt>
                <c:pt idx="30">
                  <c:v>39247.25</c:v>
                </c:pt>
                <c:pt idx="31">
                  <c:v>39247.291666666148</c:v>
                </c:pt>
                <c:pt idx="32">
                  <c:v>39247.333333333336</c:v>
                </c:pt>
                <c:pt idx="33">
                  <c:v>39247.375</c:v>
                </c:pt>
                <c:pt idx="34">
                  <c:v>39247.416666666664</c:v>
                </c:pt>
                <c:pt idx="35">
                  <c:v>39247.458333333343</c:v>
                </c:pt>
                <c:pt idx="36">
                  <c:v>39247.5</c:v>
                </c:pt>
                <c:pt idx="37">
                  <c:v>39247.541666666584</c:v>
                </c:pt>
                <c:pt idx="38">
                  <c:v>39247.583333333336</c:v>
                </c:pt>
                <c:pt idx="39">
                  <c:v>39247.624999999993</c:v>
                </c:pt>
                <c:pt idx="40">
                  <c:v>39247.666666666584</c:v>
                </c:pt>
                <c:pt idx="41">
                  <c:v>39247.708333333336</c:v>
                </c:pt>
                <c:pt idx="42">
                  <c:v>39247.75</c:v>
                </c:pt>
                <c:pt idx="43">
                  <c:v>39247.791666666148</c:v>
                </c:pt>
                <c:pt idx="44">
                  <c:v>39247.833333333336</c:v>
                </c:pt>
                <c:pt idx="45">
                  <c:v>39247.875</c:v>
                </c:pt>
                <c:pt idx="46">
                  <c:v>39247.916666666664</c:v>
                </c:pt>
                <c:pt idx="47">
                  <c:v>39247.958333333343</c:v>
                </c:pt>
                <c:pt idx="48">
                  <c:v>39248</c:v>
                </c:pt>
                <c:pt idx="49">
                  <c:v>39248.041666666584</c:v>
                </c:pt>
                <c:pt idx="50">
                  <c:v>39248.083333333336</c:v>
                </c:pt>
                <c:pt idx="51">
                  <c:v>39248.124999999993</c:v>
                </c:pt>
                <c:pt idx="52">
                  <c:v>39248.166666666584</c:v>
                </c:pt>
                <c:pt idx="53">
                  <c:v>39248.208333333336</c:v>
                </c:pt>
                <c:pt idx="54">
                  <c:v>39248.25</c:v>
                </c:pt>
                <c:pt idx="55">
                  <c:v>39248.291666666148</c:v>
                </c:pt>
                <c:pt idx="56">
                  <c:v>39248.333333333336</c:v>
                </c:pt>
                <c:pt idx="57">
                  <c:v>39248.375</c:v>
                </c:pt>
                <c:pt idx="58">
                  <c:v>39248.416666666664</c:v>
                </c:pt>
                <c:pt idx="59">
                  <c:v>39248.458333333343</c:v>
                </c:pt>
                <c:pt idx="60">
                  <c:v>39248.5</c:v>
                </c:pt>
                <c:pt idx="61">
                  <c:v>39248.541666666584</c:v>
                </c:pt>
                <c:pt idx="62">
                  <c:v>39248.583333333336</c:v>
                </c:pt>
                <c:pt idx="63">
                  <c:v>39248.624999999993</c:v>
                </c:pt>
                <c:pt idx="64">
                  <c:v>39248.666666666584</c:v>
                </c:pt>
                <c:pt idx="65">
                  <c:v>39248.708333333336</c:v>
                </c:pt>
                <c:pt idx="66">
                  <c:v>39248.75</c:v>
                </c:pt>
                <c:pt idx="67">
                  <c:v>39248.791666666148</c:v>
                </c:pt>
                <c:pt idx="68">
                  <c:v>39248.833333333336</c:v>
                </c:pt>
                <c:pt idx="69">
                  <c:v>39248.875</c:v>
                </c:pt>
                <c:pt idx="70">
                  <c:v>39248.916666666664</c:v>
                </c:pt>
                <c:pt idx="71">
                  <c:v>39248.958333333343</c:v>
                </c:pt>
                <c:pt idx="72">
                  <c:v>39249</c:v>
                </c:pt>
                <c:pt idx="73">
                  <c:v>39249.041666666584</c:v>
                </c:pt>
                <c:pt idx="74">
                  <c:v>39249.083333333336</c:v>
                </c:pt>
                <c:pt idx="75">
                  <c:v>39249.124999999993</c:v>
                </c:pt>
                <c:pt idx="76">
                  <c:v>39249.166666666584</c:v>
                </c:pt>
                <c:pt idx="77">
                  <c:v>39249.208333333336</c:v>
                </c:pt>
                <c:pt idx="78">
                  <c:v>39249.25</c:v>
                </c:pt>
                <c:pt idx="79">
                  <c:v>39249.291666666148</c:v>
                </c:pt>
                <c:pt idx="80">
                  <c:v>39249.333333333336</c:v>
                </c:pt>
                <c:pt idx="81">
                  <c:v>39249.375</c:v>
                </c:pt>
                <c:pt idx="82">
                  <c:v>39249.416666666664</c:v>
                </c:pt>
                <c:pt idx="83">
                  <c:v>39249.458333333343</c:v>
                </c:pt>
                <c:pt idx="84">
                  <c:v>39249.5</c:v>
                </c:pt>
                <c:pt idx="85">
                  <c:v>39249.541666666584</c:v>
                </c:pt>
                <c:pt idx="86">
                  <c:v>39249.583333333336</c:v>
                </c:pt>
                <c:pt idx="87">
                  <c:v>39249.624999999993</c:v>
                </c:pt>
                <c:pt idx="88">
                  <c:v>39249.666666666584</c:v>
                </c:pt>
                <c:pt idx="89">
                  <c:v>39249.708333333336</c:v>
                </c:pt>
                <c:pt idx="90">
                  <c:v>39249.75</c:v>
                </c:pt>
                <c:pt idx="91">
                  <c:v>39249.791666666148</c:v>
                </c:pt>
                <c:pt idx="92">
                  <c:v>39249.833333333336</c:v>
                </c:pt>
                <c:pt idx="93">
                  <c:v>39249.875</c:v>
                </c:pt>
                <c:pt idx="94">
                  <c:v>39249.916666666664</c:v>
                </c:pt>
                <c:pt idx="95">
                  <c:v>39249.958333333343</c:v>
                </c:pt>
                <c:pt idx="96">
                  <c:v>39250</c:v>
                </c:pt>
                <c:pt idx="97">
                  <c:v>39250.041666666584</c:v>
                </c:pt>
                <c:pt idx="98">
                  <c:v>39250.083333333336</c:v>
                </c:pt>
                <c:pt idx="99">
                  <c:v>39250.124999999993</c:v>
                </c:pt>
                <c:pt idx="100">
                  <c:v>39250.166666666584</c:v>
                </c:pt>
                <c:pt idx="101">
                  <c:v>39250.208333333336</c:v>
                </c:pt>
                <c:pt idx="102">
                  <c:v>39250.25</c:v>
                </c:pt>
                <c:pt idx="103">
                  <c:v>39250.291666666148</c:v>
                </c:pt>
                <c:pt idx="104">
                  <c:v>39250.333333333336</c:v>
                </c:pt>
                <c:pt idx="105">
                  <c:v>39250.375</c:v>
                </c:pt>
                <c:pt idx="106">
                  <c:v>39250.416666666664</c:v>
                </c:pt>
                <c:pt idx="107">
                  <c:v>39250.458333333343</c:v>
                </c:pt>
                <c:pt idx="108">
                  <c:v>39250.5</c:v>
                </c:pt>
                <c:pt idx="109">
                  <c:v>39250.541666666584</c:v>
                </c:pt>
                <c:pt idx="110">
                  <c:v>39250.583333333336</c:v>
                </c:pt>
                <c:pt idx="111">
                  <c:v>39250.624999999993</c:v>
                </c:pt>
                <c:pt idx="112">
                  <c:v>39250.666666666584</c:v>
                </c:pt>
                <c:pt idx="113">
                  <c:v>39250.708333333336</c:v>
                </c:pt>
                <c:pt idx="114">
                  <c:v>39250.75</c:v>
                </c:pt>
                <c:pt idx="115">
                  <c:v>39250.791666666148</c:v>
                </c:pt>
                <c:pt idx="116">
                  <c:v>39250.833333333336</c:v>
                </c:pt>
                <c:pt idx="117">
                  <c:v>39250.875</c:v>
                </c:pt>
                <c:pt idx="118">
                  <c:v>39250.916666666664</c:v>
                </c:pt>
                <c:pt idx="119">
                  <c:v>39250.958333333343</c:v>
                </c:pt>
                <c:pt idx="120">
                  <c:v>39251</c:v>
                </c:pt>
                <c:pt idx="121">
                  <c:v>39251.041666666584</c:v>
                </c:pt>
                <c:pt idx="122">
                  <c:v>39251.083333333336</c:v>
                </c:pt>
                <c:pt idx="123">
                  <c:v>39251.124999999993</c:v>
                </c:pt>
                <c:pt idx="124">
                  <c:v>39251.166666666584</c:v>
                </c:pt>
                <c:pt idx="125">
                  <c:v>39251.208333333336</c:v>
                </c:pt>
                <c:pt idx="126">
                  <c:v>39251.25</c:v>
                </c:pt>
                <c:pt idx="127">
                  <c:v>39251.291666666148</c:v>
                </c:pt>
                <c:pt idx="128">
                  <c:v>39251.333333333336</c:v>
                </c:pt>
                <c:pt idx="129">
                  <c:v>39251.375</c:v>
                </c:pt>
                <c:pt idx="130">
                  <c:v>39251.416666666664</c:v>
                </c:pt>
                <c:pt idx="131">
                  <c:v>39251.458333333343</c:v>
                </c:pt>
                <c:pt idx="132">
                  <c:v>39251.5</c:v>
                </c:pt>
                <c:pt idx="133">
                  <c:v>39251.541666666584</c:v>
                </c:pt>
                <c:pt idx="134">
                  <c:v>39251.583333333336</c:v>
                </c:pt>
                <c:pt idx="135">
                  <c:v>39251.624999999993</c:v>
                </c:pt>
                <c:pt idx="136">
                  <c:v>39251.666666666584</c:v>
                </c:pt>
                <c:pt idx="137">
                  <c:v>39251.708333333336</c:v>
                </c:pt>
                <c:pt idx="138">
                  <c:v>39251.75</c:v>
                </c:pt>
                <c:pt idx="139">
                  <c:v>39251.791666666148</c:v>
                </c:pt>
                <c:pt idx="140">
                  <c:v>39251.833333333336</c:v>
                </c:pt>
                <c:pt idx="141">
                  <c:v>39251.875</c:v>
                </c:pt>
                <c:pt idx="142">
                  <c:v>39251.916666666664</c:v>
                </c:pt>
                <c:pt idx="143">
                  <c:v>39251.958333333343</c:v>
                </c:pt>
              </c:numCache>
            </c:numRef>
          </c:xVal>
          <c:yVal>
            <c:numRef>
              <c:f>'[LOBO salinity and tides.xlsx]Data'!$H$951:$H$1094</c:f>
              <c:numCache>
                <c:formatCode>General</c:formatCode>
                <c:ptCount val="144"/>
                <c:pt idx="0">
                  <c:v>7.98</c:v>
                </c:pt>
                <c:pt idx="1">
                  <c:v>6.2</c:v>
                </c:pt>
                <c:pt idx="2">
                  <c:v>4.01</c:v>
                </c:pt>
                <c:pt idx="3">
                  <c:v>1.6300000000000001</c:v>
                </c:pt>
                <c:pt idx="4">
                  <c:v>-0.54</c:v>
                </c:pt>
                <c:pt idx="5">
                  <c:v>-1.7200000000000004</c:v>
                </c:pt>
                <c:pt idx="6">
                  <c:v>-1.8800000000000001</c:v>
                </c:pt>
                <c:pt idx="7">
                  <c:v>-0.86000000000000065</c:v>
                </c:pt>
                <c:pt idx="8">
                  <c:v>0.54</c:v>
                </c:pt>
                <c:pt idx="9">
                  <c:v>2.3499999999999988</c:v>
                </c:pt>
                <c:pt idx="10">
                  <c:v>4.03</c:v>
                </c:pt>
                <c:pt idx="11">
                  <c:v>5.48</c:v>
                </c:pt>
                <c:pt idx="12">
                  <c:v>6.28</c:v>
                </c:pt>
                <c:pt idx="13">
                  <c:v>6.17</c:v>
                </c:pt>
                <c:pt idx="14">
                  <c:v>5.38</c:v>
                </c:pt>
                <c:pt idx="15">
                  <c:v>4.34</c:v>
                </c:pt>
                <c:pt idx="16">
                  <c:v>3.3699999999999997</c:v>
                </c:pt>
                <c:pt idx="17">
                  <c:v>2.82</c:v>
                </c:pt>
                <c:pt idx="18">
                  <c:v>3.12</c:v>
                </c:pt>
                <c:pt idx="19">
                  <c:v>4.03</c:v>
                </c:pt>
                <c:pt idx="20">
                  <c:v>5.3199999999999985</c:v>
                </c:pt>
                <c:pt idx="21">
                  <c:v>6.92</c:v>
                </c:pt>
                <c:pt idx="22">
                  <c:v>8.31</c:v>
                </c:pt>
                <c:pt idx="23">
                  <c:v>9.18</c:v>
                </c:pt>
                <c:pt idx="24">
                  <c:v>8.98</c:v>
                </c:pt>
                <c:pt idx="25">
                  <c:v>7.76</c:v>
                </c:pt>
                <c:pt idx="26">
                  <c:v>5.76</c:v>
                </c:pt>
                <c:pt idx="27">
                  <c:v>3.3699999999999997</c:v>
                </c:pt>
                <c:pt idx="28">
                  <c:v>0.82000000000000062</c:v>
                </c:pt>
                <c:pt idx="29">
                  <c:v>-1.3900000000000001</c:v>
                </c:pt>
                <c:pt idx="30">
                  <c:v>-2.48</c:v>
                </c:pt>
                <c:pt idx="31">
                  <c:v>-2.38</c:v>
                </c:pt>
                <c:pt idx="32">
                  <c:v>-1.35</c:v>
                </c:pt>
                <c:pt idx="33">
                  <c:v>0.42000000000000032</c:v>
                </c:pt>
                <c:pt idx="34">
                  <c:v>2.4</c:v>
                </c:pt>
                <c:pt idx="35">
                  <c:v>4.28</c:v>
                </c:pt>
                <c:pt idx="36">
                  <c:v>5.79</c:v>
                </c:pt>
                <c:pt idx="37">
                  <c:v>6.6099999999999985</c:v>
                </c:pt>
                <c:pt idx="38">
                  <c:v>6.49</c:v>
                </c:pt>
                <c:pt idx="39">
                  <c:v>5.64</c:v>
                </c:pt>
                <c:pt idx="40">
                  <c:v>4.51</c:v>
                </c:pt>
                <c:pt idx="41">
                  <c:v>3.54</c:v>
                </c:pt>
                <c:pt idx="42">
                  <c:v>3.12</c:v>
                </c:pt>
                <c:pt idx="43">
                  <c:v>3.42</c:v>
                </c:pt>
                <c:pt idx="44">
                  <c:v>4.4000000000000004</c:v>
                </c:pt>
                <c:pt idx="45">
                  <c:v>5.8599999999999985</c:v>
                </c:pt>
                <c:pt idx="46">
                  <c:v>7.46</c:v>
                </c:pt>
                <c:pt idx="47">
                  <c:v>8.81</c:v>
                </c:pt>
                <c:pt idx="48">
                  <c:v>9.5</c:v>
                </c:pt>
                <c:pt idx="49">
                  <c:v>9.0500000000000007</c:v>
                </c:pt>
                <c:pt idx="50">
                  <c:v>7.72</c:v>
                </c:pt>
                <c:pt idx="51">
                  <c:v>5.58</c:v>
                </c:pt>
                <c:pt idx="52">
                  <c:v>3.13</c:v>
                </c:pt>
                <c:pt idx="53">
                  <c:v>0.42000000000000032</c:v>
                </c:pt>
                <c:pt idx="54">
                  <c:v>-1.6500000000000001</c:v>
                </c:pt>
                <c:pt idx="55">
                  <c:v>-2.57</c:v>
                </c:pt>
                <c:pt idx="56">
                  <c:v>-2.19</c:v>
                </c:pt>
                <c:pt idx="57">
                  <c:v>-0.9</c:v>
                </c:pt>
                <c:pt idx="58">
                  <c:v>1.04</c:v>
                </c:pt>
                <c:pt idx="59">
                  <c:v>2.9899999999999998</c:v>
                </c:pt>
                <c:pt idx="60">
                  <c:v>4.79</c:v>
                </c:pt>
                <c:pt idx="61">
                  <c:v>6.26</c:v>
                </c:pt>
                <c:pt idx="62">
                  <c:v>7</c:v>
                </c:pt>
                <c:pt idx="63">
                  <c:v>6.67</c:v>
                </c:pt>
                <c:pt idx="64">
                  <c:v>5.6199999999999966</c:v>
                </c:pt>
                <c:pt idx="65">
                  <c:v>4.4400000000000004</c:v>
                </c:pt>
                <c:pt idx="66">
                  <c:v>3.4499999999999997</c:v>
                </c:pt>
                <c:pt idx="67">
                  <c:v>3.07</c:v>
                </c:pt>
                <c:pt idx="68">
                  <c:v>3.4899999999999998</c:v>
                </c:pt>
                <c:pt idx="69">
                  <c:v>4.5199999999999996</c:v>
                </c:pt>
                <c:pt idx="70">
                  <c:v>6.01</c:v>
                </c:pt>
                <c:pt idx="71">
                  <c:v>7.48</c:v>
                </c:pt>
                <c:pt idx="72">
                  <c:v>8.7800000000000011</c:v>
                </c:pt>
                <c:pt idx="73">
                  <c:v>9.25</c:v>
                </c:pt>
                <c:pt idx="74">
                  <c:v>8.5500000000000007</c:v>
                </c:pt>
                <c:pt idx="75">
                  <c:v>7.06</c:v>
                </c:pt>
                <c:pt idx="76">
                  <c:v>4.96</c:v>
                </c:pt>
                <c:pt idx="77">
                  <c:v>2.42</c:v>
                </c:pt>
                <c:pt idx="78">
                  <c:v>-0.19000000000000006</c:v>
                </c:pt>
                <c:pt idx="79">
                  <c:v>-1.9800000000000089</c:v>
                </c:pt>
                <c:pt idx="80">
                  <c:v>-2.7600000000000002</c:v>
                </c:pt>
                <c:pt idx="81">
                  <c:v>-2.2000000000000002</c:v>
                </c:pt>
                <c:pt idx="82">
                  <c:v>-0.69000000000000061</c:v>
                </c:pt>
                <c:pt idx="83">
                  <c:v>1.28</c:v>
                </c:pt>
                <c:pt idx="84">
                  <c:v>3.22</c:v>
                </c:pt>
                <c:pt idx="85">
                  <c:v>4.99</c:v>
                </c:pt>
                <c:pt idx="86">
                  <c:v>6.31</c:v>
                </c:pt>
                <c:pt idx="87">
                  <c:v>6.7700000000000014</c:v>
                </c:pt>
                <c:pt idx="88">
                  <c:v>6.23</c:v>
                </c:pt>
                <c:pt idx="89">
                  <c:v>5.0999999999999996</c:v>
                </c:pt>
                <c:pt idx="90">
                  <c:v>3.94</c:v>
                </c:pt>
                <c:pt idx="91">
                  <c:v>3.02</c:v>
                </c:pt>
                <c:pt idx="92">
                  <c:v>2.75</c:v>
                </c:pt>
                <c:pt idx="93">
                  <c:v>3.19</c:v>
                </c:pt>
                <c:pt idx="94">
                  <c:v>4.3099999999999996</c:v>
                </c:pt>
                <c:pt idx="95">
                  <c:v>5.7700000000000014</c:v>
                </c:pt>
                <c:pt idx="96">
                  <c:v>7.25</c:v>
                </c:pt>
                <c:pt idx="97">
                  <c:v>8.34</c:v>
                </c:pt>
                <c:pt idx="98">
                  <c:v>8.6</c:v>
                </c:pt>
                <c:pt idx="99">
                  <c:v>7.7700000000000014</c:v>
                </c:pt>
                <c:pt idx="100">
                  <c:v>6.26</c:v>
                </c:pt>
                <c:pt idx="101">
                  <c:v>4.08</c:v>
                </c:pt>
                <c:pt idx="102">
                  <c:v>1.61</c:v>
                </c:pt>
                <c:pt idx="103">
                  <c:v>-0.85000000000000064</c:v>
                </c:pt>
                <c:pt idx="104">
                  <c:v>-2.29</c:v>
                </c:pt>
                <c:pt idx="105">
                  <c:v>-2.69</c:v>
                </c:pt>
                <c:pt idx="106">
                  <c:v>-1.84</c:v>
                </c:pt>
                <c:pt idx="107">
                  <c:v>-0.33000000000000262</c:v>
                </c:pt>
                <c:pt idx="108">
                  <c:v>1.6700000000000021</c:v>
                </c:pt>
                <c:pt idx="109">
                  <c:v>3.57</c:v>
                </c:pt>
                <c:pt idx="110">
                  <c:v>5.1499999999999995</c:v>
                </c:pt>
                <c:pt idx="111">
                  <c:v>6.29</c:v>
                </c:pt>
                <c:pt idx="112">
                  <c:v>6.49</c:v>
                </c:pt>
                <c:pt idx="113">
                  <c:v>5.81</c:v>
                </c:pt>
                <c:pt idx="114">
                  <c:v>4.6399999999999997</c:v>
                </c:pt>
                <c:pt idx="115">
                  <c:v>3.57</c:v>
                </c:pt>
                <c:pt idx="116">
                  <c:v>2.69</c:v>
                </c:pt>
                <c:pt idx="117">
                  <c:v>2.54</c:v>
                </c:pt>
                <c:pt idx="118">
                  <c:v>3.24</c:v>
                </c:pt>
                <c:pt idx="119">
                  <c:v>4.3199999999999985</c:v>
                </c:pt>
                <c:pt idx="120">
                  <c:v>5.6899999999999995</c:v>
                </c:pt>
                <c:pt idx="121">
                  <c:v>6.99</c:v>
                </c:pt>
                <c:pt idx="122">
                  <c:v>7.91</c:v>
                </c:pt>
                <c:pt idx="123">
                  <c:v>8.06</c:v>
                </c:pt>
                <c:pt idx="124">
                  <c:v>7.18</c:v>
                </c:pt>
                <c:pt idx="125">
                  <c:v>5.6099999999999985</c:v>
                </c:pt>
                <c:pt idx="126">
                  <c:v>3.44</c:v>
                </c:pt>
                <c:pt idx="127">
                  <c:v>1.1299999999999906</c:v>
                </c:pt>
                <c:pt idx="128">
                  <c:v>-0.99</c:v>
                </c:pt>
                <c:pt idx="129">
                  <c:v>-2.0499999999999998</c:v>
                </c:pt>
                <c:pt idx="130">
                  <c:v>-2.0699999999999998</c:v>
                </c:pt>
                <c:pt idx="131">
                  <c:v>-1.05</c:v>
                </c:pt>
                <c:pt idx="132">
                  <c:v>0.55000000000000004</c:v>
                </c:pt>
                <c:pt idx="133">
                  <c:v>2.3699999999999997</c:v>
                </c:pt>
                <c:pt idx="134">
                  <c:v>4.1899999999999995</c:v>
                </c:pt>
                <c:pt idx="135">
                  <c:v>5.64</c:v>
                </c:pt>
                <c:pt idx="136">
                  <c:v>6.49</c:v>
                </c:pt>
                <c:pt idx="137">
                  <c:v>6.49</c:v>
                </c:pt>
                <c:pt idx="138">
                  <c:v>5.7</c:v>
                </c:pt>
                <c:pt idx="139">
                  <c:v>4.51</c:v>
                </c:pt>
                <c:pt idx="140">
                  <c:v>3.46</c:v>
                </c:pt>
                <c:pt idx="141">
                  <c:v>2.7</c:v>
                </c:pt>
                <c:pt idx="142">
                  <c:v>2.72</c:v>
                </c:pt>
                <c:pt idx="143">
                  <c:v>3.3299999999999987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2507648"/>
        <c:axId val="82509184"/>
      </c:scatterChart>
      <c:valAx>
        <c:axId val="82507648"/>
        <c:scaling>
          <c:orientation val="minMax"/>
          <c:max val="39247"/>
          <c:min val="39246"/>
        </c:scaling>
        <c:delete val="0"/>
        <c:axPos val="b"/>
        <c:numFmt formatCode="[$-409]h:mm\ AM/PM;@" sourceLinked="0"/>
        <c:majorTickMark val="out"/>
        <c:minorTickMark val="none"/>
        <c:tickLblPos val="nextTo"/>
        <c:spPr>
          <a:ln w="38100">
            <a:solidFill>
              <a:sysClr val="windowText" lastClr="000000"/>
            </a:solidFill>
          </a:ln>
        </c:spPr>
        <c:txPr>
          <a:bodyPr rot="-1020000"/>
          <a:lstStyle/>
          <a:p>
            <a:pPr>
              <a:defRPr sz="1600">
                <a:latin typeface="Trebuchet MS" pitchFamily="34" charset="0"/>
              </a:defRPr>
            </a:pPr>
            <a:endParaRPr lang="en-US"/>
          </a:p>
        </c:txPr>
        <c:crossAx val="82509184"/>
        <c:crossesAt val="-4"/>
        <c:crossBetween val="midCat"/>
        <c:majorUnit val="0.25"/>
      </c:valAx>
      <c:valAx>
        <c:axId val="82509184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600">
                    <a:latin typeface="Trebuchet MS" pitchFamily="34" charset="0"/>
                  </a:defRPr>
                </a:pPr>
                <a:r>
                  <a:rPr lang="en-US" sz="1600">
                    <a:latin typeface="Trebuchet MS" pitchFamily="34" charset="0"/>
                  </a:rPr>
                  <a:t>Tide Height (feet)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spPr>
          <a:ln w="38100">
            <a:solidFill>
              <a:schemeClr val="tx1"/>
            </a:solidFill>
          </a:ln>
        </c:spPr>
        <c:txPr>
          <a:bodyPr/>
          <a:lstStyle/>
          <a:p>
            <a:pPr>
              <a:defRPr sz="1600">
                <a:latin typeface="Trebuchet MS" pitchFamily="34" charset="0"/>
              </a:defRPr>
            </a:pPr>
            <a:endParaRPr lang="en-US"/>
          </a:p>
        </c:txPr>
        <c:crossAx val="82507648"/>
        <c:crosses val="autoZero"/>
        <c:crossBetween val="midCat"/>
      </c:valAx>
      <c:spPr>
        <a:ln w="38100">
          <a:solidFill>
            <a:sysClr val="windowText" lastClr="000000"/>
          </a:solidFill>
        </a:ln>
      </c:spPr>
    </c:plotArea>
    <c:plotVisOnly val="1"/>
    <c:dispBlanksAs val="gap"/>
    <c:showDLblsOverMax val="0"/>
  </c:chart>
  <c:spPr>
    <a:noFill/>
  </c:sp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>
                <a:latin typeface="Trebuchet MS" pitchFamily="34" charset="0"/>
              </a:defRPr>
            </a:pPr>
            <a:r>
              <a:rPr lang="en-US" sz="1800">
                <a:latin typeface="Trebuchet MS" pitchFamily="34" charset="0"/>
              </a:rPr>
              <a:t>Tidal Cycle for June 13, 2007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15579909957065213"/>
          <c:y val="0.13987060509001967"/>
          <c:w val="0.76938576184848861"/>
          <c:h val="0.59334149384246559"/>
        </c:manualLayout>
      </c:layout>
      <c:scatterChart>
        <c:scatterStyle val="smoothMarker"/>
        <c:varyColors val="0"/>
        <c:ser>
          <c:idx val="0"/>
          <c:order val="0"/>
          <c:spPr>
            <a:ln w="50800">
              <a:solidFill>
                <a:srgbClr val="FF6600"/>
              </a:solidFill>
            </a:ln>
          </c:spPr>
          <c:marker>
            <c:symbol val="none"/>
          </c:marker>
          <c:xVal>
            <c:numRef>
              <c:f>'[LOBO salinity and tides.xlsx]Data'!$F$951:$F$1094</c:f>
              <c:numCache>
                <c:formatCode>m/d/yyyy\ h:mm</c:formatCode>
                <c:ptCount val="144"/>
                <c:pt idx="0">
                  <c:v>39246</c:v>
                </c:pt>
                <c:pt idx="1">
                  <c:v>39246.041666666584</c:v>
                </c:pt>
                <c:pt idx="2">
                  <c:v>39246.083333333336</c:v>
                </c:pt>
                <c:pt idx="3">
                  <c:v>39246.124999999993</c:v>
                </c:pt>
                <c:pt idx="4">
                  <c:v>39246.166666666584</c:v>
                </c:pt>
                <c:pt idx="5">
                  <c:v>39246.208333333336</c:v>
                </c:pt>
                <c:pt idx="6">
                  <c:v>39246.25</c:v>
                </c:pt>
                <c:pt idx="7">
                  <c:v>39246.291666666133</c:v>
                </c:pt>
                <c:pt idx="8">
                  <c:v>39246.333333333336</c:v>
                </c:pt>
                <c:pt idx="9">
                  <c:v>39246.375</c:v>
                </c:pt>
                <c:pt idx="10">
                  <c:v>39246.416666666664</c:v>
                </c:pt>
                <c:pt idx="11">
                  <c:v>39246.458333333343</c:v>
                </c:pt>
                <c:pt idx="12">
                  <c:v>39246.5</c:v>
                </c:pt>
                <c:pt idx="13">
                  <c:v>39246.541666666584</c:v>
                </c:pt>
                <c:pt idx="14">
                  <c:v>39246.583333333336</c:v>
                </c:pt>
                <c:pt idx="15">
                  <c:v>39246.624999999993</c:v>
                </c:pt>
                <c:pt idx="16">
                  <c:v>39246.666666666584</c:v>
                </c:pt>
                <c:pt idx="17">
                  <c:v>39246.708333333336</c:v>
                </c:pt>
                <c:pt idx="18">
                  <c:v>39246.75</c:v>
                </c:pt>
                <c:pt idx="19">
                  <c:v>39246.791666666133</c:v>
                </c:pt>
                <c:pt idx="20">
                  <c:v>39246.833333333336</c:v>
                </c:pt>
                <c:pt idx="21">
                  <c:v>39246.875</c:v>
                </c:pt>
                <c:pt idx="22">
                  <c:v>39246.916666666664</c:v>
                </c:pt>
                <c:pt idx="23">
                  <c:v>39246.958333333343</c:v>
                </c:pt>
                <c:pt idx="24">
                  <c:v>39247</c:v>
                </c:pt>
                <c:pt idx="25">
                  <c:v>39247.041666666584</c:v>
                </c:pt>
                <c:pt idx="26">
                  <c:v>39247.083333333336</c:v>
                </c:pt>
                <c:pt idx="27">
                  <c:v>39247.124999999993</c:v>
                </c:pt>
                <c:pt idx="28">
                  <c:v>39247.166666666584</c:v>
                </c:pt>
                <c:pt idx="29">
                  <c:v>39247.208333333336</c:v>
                </c:pt>
                <c:pt idx="30">
                  <c:v>39247.25</c:v>
                </c:pt>
                <c:pt idx="31">
                  <c:v>39247.291666666133</c:v>
                </c:pt>
                <c:pt idx="32">
                  <c:v>39247.333333333336</c:v>
                </c:pt>
                <c:pt idx="33">
                  <c:v>39247.375</c:v>
                </c:pt>
                <c:pt idx="34">
                  <c:v>39247.416666666664</c:v>
                </c:pt>
                <c:pt idx="35">
                  <c:v>39247.458333333343</c:v>
                </c:pt>
                <c:pt idx="36">
                  <c:v>39247.5</c:v>
                </c:pt>
                <c:pt idx="37">
                  <c:v>39247.541666666584</c:v>
                </c:pt>
                <c:pt idx="38">
                  <c:v>39247.583333333336</c:v>
                </c:pt>
                <c:pt idx="39">
                  <c:v>39247.624999999993</c:v>
                </c:pt>
                <c:pt idx="40">
                  <c:v>39247.666666666584</c:v>
                </c:pt>
                <c:pt idx="41">
                  <c:v>39247.708333333336</c:v>
                </c:pt>
                <c:pt idx="42">
                  <c:v>39247.75</c:v>
                </c:pt>
                <c:pt idx="43">
                  <c:v>39247.791666666133</c:v>
                </c:pt>
                <c:pt idx="44">
                  <c:v>39247.833333333336</c:v>
                </c:pt>
                <c:pt idx="45">
                  <c:v>39247.875</c:v>
                </c:pt>
                <c:pt idx="46">
                  <c:v>39247.916666666664</c:v>
                </c:pt>
                <c:pt idx="47">
                  <c:v>39247.958333333343</c:v>
                </c:pt>
                <c:pt idx="48">
                  <c:v>39248</c:v>
                </c:pt>
                <c:pt idx="49">
                  <c:v>39248.041666666584</c:v>
                </c:pt>
                <c:pt idx="50">
                  <c:v>39248.083333333336</c:v>
                </c:pt>
                <c:pt idx="51">
                  <c:v>39248.124999999993</c:v>
                </c:pt>
                <c:pt idx="52">
                  <c:v>39248.166666666584</c:v>
                </c:pt>
                <c:pt idx="53">
                  <c:v>39248.208333333336</c:v>
                </c:pt>
                <c:pt idx="54">
                  <c:v>39248.25</c:v>
                </c:pt>
                <c:pt idx="55">
                  <c:v>39248.291666666133</c:v>
                </c:pt>
                <c:pt idx="56">
                  <c:v>39248.333333333336</c:v>
                </c:pt>
                <c:pt idx="57">
                  <c:v>39248.375</c:v>
                </c:pt>
                <c:pt idx="58">
                  <c:v>39248.416666666664</c:v>
                </c:pt>
                <c:pt idx="59">
                  <c:v>39248.458333333343</c:v>
                </c:pt>
                <c:pt idx="60">
                  <c:v>39248.5</c:v>
                </c:pt>
                <c:pt idx="61">
                  <c:v>39248.541666666584</c:v>
                </c:pt>
                <c:pt idx="62">
                  <c:v>39248.583333333336</c:v>
                </c:pt>
                <c:pt idx="63">
                  <c:v>39248.624999999993</c:v>
                </c:pt>
                <c:pt idx="64">
                  <c:v>39248.666666666584</c:v>
                </c:pt>
                <c:pt idx="65">
                  <c:v>39248.708333333336</c:v>
                </c:pt>
                <c:pt idx="66">
                  <c:v>39248.75</c:v>
                </c:pt>
                <c:pt idx="67">
                  <c:v>39248.791666666133</c:v>
                </c:pt>
                <c:pt idx="68">
                  <c:v>39248.833333333336</c:v>
                </c:pt>
                <c:pt idx="69">
                  <c:v>39248.875</c:v>
                </c:pt>
                <c:pt idx="70">
                  <c:v>39248.916666666664</c:v>
                </c:pt>
                <c:pt idx="71">
                  <c:v>39248.958333333343</c:v>
                </c:pt>
                <c:pt idx="72">
                  <c:v>39249</c:v>
                </c:pt>
                <c:pt idx="73">
                  <c:v>39249.041666666584</c:v>
                </c:pt>
                <c:pt idx="74">
                  <c:v>39249.083333333336</c:v>
                </c:pt>
                <c:pt idx="75">
                  <c:v>39249.124999999993</c:v>
                </c:pt>
                <c:pt idx="76">
                  <c:v>39249.166666666584</c:v>
                </c:pt>
                <c:pt idx="77">
                  <c:v>39249.208333333336</c:v>
                </c:pt>
                <c:pt idx="78">
                  <c:v>39249.25</c:v>
                </c:pt>
                <c:pt idx="79">
                  <c:v>39249.291666666133</c:v>
                </c:pt>
                <c:pt idx="80">
                  <c:v>39249.333333333336</c:v>
                </c:pt>
                <c:pt idx="81">
                  <c:v>39249.375</c:v>
                </c:pt>
                <c:pt idx="82">
                  <c:v>39249.416666666664</c:v>
                </c:pt>
                <c:pt idx="83">
                  <c:v>39249.458333333343</c:v>
                </c:pt>
                <c:pt idx="84">
                  <c:v>39249.5</c:v>
                </c:pt>
                <c:pt idx="85">
                  <c:v>39249.541666666584</c:v>
                </c:pt>
                <c:pt idx="86">
                  <c:v>39249.583333333336</c:v>
                </c:pt>
                <c:pt idx="87">
                  <c:v>39249.624999999993</c:v>
                </c:pt>
                <c:pt idx="88">
                  <c:v>39249.666666666584</c:v>
                </c:pt>
                <c:pt idx="89">
                  <c:v>39249.708333333336</c:v>
                </c:pt>
                <c:pt idx="90">
                  <c:v>39249.75</c:v>
                </c:pt>
                <c:pt idx="91">
                  <c:v>39249.791666666133</c:v>
                </c:pt>
                <c:pt idx="92">
                  <c:v>39249.833333333336</c:v>
                </c:pt>
                <c:pt idx="93">
                  <c:v>39249.875</c:v>
                </c:pt>
                <c:pt idx="94">
                  <c:v>39249.916666666664</c:v>
                </c:pt>
                <c:pt idx="95">
                  <c:v>39249.958333333343</c:v>
                </c:pt>
                <c:pt idx="96">
                  <c:v>39250</c:v>
                </c:pt>
                <c:pt idx="97">
                  <c:v>39250.041666666584</c:v>
                </c:pt>
                <c:pt idx="98">
                  <c:v>39250.083333333336</c:v>
                </c:pt>
                <c:pt idx="99">
                  <c:v>39250.124999999993</c:v>
                </c:pt>
                <c:pt idx="100">
                  <c:v>39250.166666666584</c:v>
                </c:pt>
                <c:pt idx="101">
                  <c:v>39250.208333333336</c:v>
                </c:pt>
                <c:pt idx="102">
                  <c:v>39250.25</c:v>
                </c:pt>
                <c:pt idx="103">
                  <c:v>39250.291666666133</c:v>
                </c:pt>
                <c:pt idx="104">
                  <c:v>39250.333333333336</c:v>
                </c:pt>
                <c:pt idx="105">
                  <c:v>39250.375</c:v>
                </c:pt>
                <c:pt idx="106">
                  <c:v>39250.416666666664</c:v>
                </c:pt>
                <c:pt idx="107">
                  <c:v>39250.458333333343</c:v>
                </c:pt>
                <c:pt idx="108">
                  <c:v>39250.5</c:v>
                </c:pt>
                <c:pt idx="109">
                  <c:v>39250.541666666584</c:v>
                </c:pt>
                <c:pt idx="110">
                  <c:v>39250.583333333336</c:v>
                </c:pt>
                <c:pt idx="111">
                  <c:v>39250.624999999993</c:v>
                </c:pt>
                <c:pt idx="112">
                  <c:v>39250.666666666584</c:v>
                </c:pt>
                <c:pt idx="113">
                  <c:v>39250.708333333336</c:v>
                </c:pt>
                <c:pt idx="114">
                  <c:v>39250.75</c:v>
                </c:pt>
                <c:pt idx="115">
                  <c:v>39250.791666666133</c:v>
                </c:pt>
                <c:pt idx="116">
                  <c:v>39250.833333333336</c:v>
                </c:pt>
                <c:pt idx="117">
                  <c:v>39250.875</c:v>
                </c:pt>
                <c:pt idx="118">
                  <c:v>39250.916666666664</c:v>
                </c:pt>
                <c:pt idx="119">
                  <c:v>39250.958333333343</c:v>
                </c:pt>
                <c:pt idx="120">
                  <c:v>39251</c:v>
                </c:pt>
                <c:pt idx="121">
                  <c:v>39251.041666666584</c:v>
                </c:pt>
                <c:pt idx="122">
                  <c:v>39251.083333333336</c:v>
                </c:pt>
                <c:pt idx="123">
                  <c:v>39251.124999999993</c:v>
                </c:pt>
                <c:pt idx="124">
                  <c:v>39251.166666666584</c:v>
                </c:pt>
                <c:pt idx="125">
                  <c:v>39251.208333333336</c:v>
                </c:pt>
                <c:pt idx="126">
                  <c:v>39251.25</c:v>
                </c:pt>
                <c:pt idx="127">
                  <c:v>39251.291666666133</c:v>
                </c:pt>
                <c:pt idx="128">
                  <c:v>39251.333333333336</c:v>
                </c:pt>
                <c:pt idx="129">
                  <c:v>39251.375</c:v>
                </c:pt>
                <c:pt idx="130">
                  <c:v>39251.416666666664</c:v>
                </c:pt>
                <c:pt idx="131">
                  <c:v>39251.458333333343</c:v>
                </c:pt>
                <c:pt idx="132">
                  <c:v>39251.5</c:v>
                </c:pt>
                <c:pt idx="133">
                  <c:v>39251.541666666584</c:v>
                </c:pt>
                <c:pt idx="134">
                  <c:v>39251.583333333336</c:v>
                </c:pt>
                <c:pt idx="135">
                  <c:v>39251.624999999993</c:v>
                </c:pt>
                <c:pt idx="136">
                  <c:v>39251.666666666584</c:v>
                </c:pt>
                <c:pt idx="137">
                  <c:v>39251.708333333336</c:v>
                </c:pt>
                <c:pt idx="138">
                  <c:v>39251.75</c:v>
                </c:pt>
                <c:pt idx="139">
                  <c:v>39251.791666666133</c:v>
                </c:pt>
                <c:pt idx="140">
                  <c:v>39251.833333333336</c:v>
                </c:pt>
                <c:pt idx="141">
                  <c:v>39251.875</c:v>
                </c:pt>
                <c:pt idx="142">
                  <c:v>39251.916666666664</c:v>
                </c:pt>
                <c:pt idx="143">
                  <c:v>39251.958333333343</c:v>
                </c:pt>
              </c:numCache>
            </c:numRef>
          </c:xVal>
          <c:yVal>
            <c:numRef>
              <c:f>'[LOBO salinity and tides.xlsx]Data'!$H$951:$H$1094</c:f>
              <c:numCache>
                <c:formatCode>General</c:formatCode>
                <c:ptCount val="144"/>
                <c:pt idx="0">
                  <c:v>7.98</c:v>
                </c:pt>
                <c:pt idx="1">
                  <c:v>6.2</c:v>
                </c:pt>
                <c:pt idx="2">
                  <c:v>4.01</c:v>
                </c:pt>
                <c:pt idx="3">
                  <c:v>1.6300000000000001</c:v>
                </c:pt>
                <c:pt idx="4">
                  <c:v>-0.54</c:v>
                </c:pt>
                <c:pt idx="5">
                  <c:v>-1.7200000000000004</c:v>
                </c:pt>
                <c:pt idx="6">
                  <c:v>-1.8800000000000001</c:v>
                </c:pt>
                <c:pt idx="7">
                  <c:v>-0.86000000000000065</c:v>
                </c:pt>
                <c:pt idx="8">
                  <c:v>0.54</c:v>
                </c:pt>
                <c:pt idx="9">
                  <c:v>2.3499999999999988</c:v>
                </c:pt>
                <c:pt idx="10">
                  <c:v>4.03</c:v>
                </c:pt>
                <c:pt idx="11">
                  <c:v>5.48</c:v>
                </c:pt>
                <c:pt idx="12">
                  <c:v>6.28</c:v>
                </c:pt>
                <c:pt idx="13">
                  <c:v>6.17</c:v>
                </c:pt>
                <c:pt idx="14">
                  <c:v>5.38</c:v>
                </c:pt>
                <c:pt idx="15">
                  <c:v>4.34</c:v>
                </c:pt>
                <c:pt idx="16">
                  <c:v>3.3699999999999997</c:v>
                </c:pt>
                <c:pt idx="17">
                  <c:v>2.82</c:v>
                </c:pt>
                <c:pt idx="18">
                  <c:v>3.12</c:v>
                </c:pt>
                <c:pt idx="19">
                  <c:v>4.03</c:v>
                </c:pt>
                <c:pt idx="20">
                  <c:v>5.3199999999999985</c:v>
                </c:pt>
                <c:pt idx="21">
                  <c:v>6.92</c:v>
                </c:pt>
                <c:pt idx="22">
                  <c:v>8.31</c:v>
                </c:pt>
                <c:pt idx="23">
                  <c:v>9.18</c:v>
                </c:pt>
                <c:pt idx="24">
                  <c:v>8.98</c:v>
                </c:pt>
                <c:pt idx="25">
                  <c:v>7.76</c:v>
                </c:pt>
                <c:pt idx="26">
                  <c:v>5.76</c:v>
                </c:pt>
                <c:pt idx="27">
                  <c:v>3.3699999999999997</c:v>
                </c:pt>
                <c:pt idx="28">
                  <c:v>0.82000000000000062</c:v>
                </c:pt>
                <c:pt idx="29">
                  <c:v>-1.3900000000000001</c:v>
                </c:pt>
                <c:pt idx="30">
                  <c:v>-2.48</c:v>
                </c:pt>
                <c:pt idx="31">
                  <c:v>-2.38</c:v>
                </c:pt>
                <c:pt idx="32">
                  <c:v>-1.35</c:v>
                </c:pt>
                <c:pt idx="33">
                  <c:v>0.42000000000000032</c:v>
                </c:pt>
                <c:pt idx="34">
                  <c:v>2.4</c:v>
                </c:pt>
                <c:pt idx="35">
                  <c:v>4.28</c:v>
                </c:pt>
                <c:pt idx="36">
                  <c:v>5.79</c:v>
                </c:pt>
                <c:pt idx="37">
                  <c:v>6.6099999999999985</c:v>
                </c:pt>
                <c:pt idx="38">
                  <c:v>6.49</c:v>
                </c:pt>
                <c:pt idx="39">
                  <c:v>5.64</c:v>
                </c:pt>
                <c:pt idx="40">
                  <c:v>4.51</c:v>
                </c:pt>
                <c:pt idx="41">
                  <c:v>3.54</c:v>
                </c:pt>
                <c:pt idx="42">
                  <c:v>3.12</c:v>
                </c:pt>
                <c:pt idx="43">
                  <c:v>3.42</c:v>
                </c:pt>
                <c:pt idx="44">
                  <c:v>4.4000000000000004</c:v>
                </c:pt>
                <c:pt idx="45">
                  <c:v>5.8599999999999985</c:v>
                </c:pt>
                <c:pt idx="46">
                  <c:v>7.46</c:v>
                </c:pt>
                <c:pt idx="47">
                  <c:v>8.81</c:v>
                </c:pt>
                <c:pt idx="48">
                  <c:v>9.5</c:v>
                </c:pt>
                <c:pt idx="49">
                  <c:v>9.0500000000000007</c:v>
                </c:pt>
                <c:pt idx="50">
                  <c:v>7.72</c:v>
                </c:pt>
                <c:pt idx="51">
                  <c:v>5.58</c:v>
                </c:pt>
                <c:pt idx="52">
                  <c:v>3.13</c:v>
                </c:pt>
                <c:pt idx="53">
                  <c:v>0.42000000000000032</c:v>
                </c:pt>
                <c:pt idx="54">
                  <c:v>-1.6500000000000001</c:v>
                </c:pt>
                <c:pt idx="55">
                  <c:v>-2.57</c:v>
                </c:pt>
                <c:pt idx="56">
                  <c:v>-2.19</c:v>
                </c:pt>
                <c:pt idx="57">
                  <c:v>-0.9</c:v>
                </c:pt>
                <c:pt idx="58">
                  <c:v>1.04</c:v>
                </c:pt>
                <c:pt idx="59">
                  <c:v>2.9899999999999998</c:v>
                </c:pt>
                <c:pt idx="60">
                  <c:v>4.79</c:v>
                </c:pt>
                <c:pt idx="61">
                  <c:v>6.26</c:v>
                </c:pt>
                <c:pt idx="62">
                  <c:v>7</c:v>
                </c:pt>
                <c:pt idx="63">
                  <c:v>6.67</c:v>
                </c:pt>
                <c:pt idx="64">
                  <c:v>5.6199999999999966</c:v>
                </c:pt>
                <c:pt idx="65">
                  <c:v>4.4400000000000004</c:v>
                </c:pt>
                <c:pt idx="66">
                  <c:v>3.4499999999999997</c:v>
                </c:pt>
                <c:pt idx="67">
                  <c:v>3.07</c:v>
                </c:pt>
                <c:pt idx="68">
                  <c:v>3.4899999999999998</c:v>
                </c:pt>
                <c:pt idx="69">
                  <c:v>4.5199999999999996</c:v>
                </c:pt>
                <c:pt idx="70">
                  <c:v>6.01</c:v>
                </c:pt>
                <c:pt idx="71">
                  <c:v>7.48</c:v>
                </c:pt>
                <c:pt idx="72">
                  <c:v>8.7800000000000011</c:v>
                </c:pt>
                <c:pt idx="73">
                  <c:v>9.25</c:v>
                </c:pt>
                <c:pt idx="74">
                  <c:v>8.5500000000000007</c:v>
                </c:pt>
                <c:pt idx="75">
                  <c:v>7.06</c:v>
                </c:pt>
                <c:pt idx="76">
                  <c:v>4.96</c:v>
                </c:pt>
                <c:pt idx="77">
                  <c:v>2.42</c:v>
                </c:pt>
                <c:pt idx="78">
                  <c:v>-0.19000000000000006</c:v>
                </c:pt>
                <c:pt idx="79">
                  <c:v>-1.9800000000000091</c:v>
                </c:pt>
                <c:pt idx="80">
                  <c:v>-2.7600000000000002</c:v>
                </c:pt>
                <c:pt idx="81">
                  <c:v>-2.2000000000000002</c:v>
                </c:pt>
                <c:pt idx="82">
                  <c:v>-0.69000000000000061</c:v>
                </c:pt>
                <c:pt idx="83">
                  <c:v>1.28</c:v>
                </c:pt>
                <c:pt idx="84">
                  <c:v>3.22</c:v>
                </c:pt>
                <c:pt idx="85">
                  <c:v>4.99</c:v>
                </c:pt>
                <c:pt idx="86">
                  <c:v>6.31</c:v>
                </c:pt>
                <c:pt idx="87">
                  <c:v>6.7700000000000014</c:v>
                </c:pt>
                <c:pt idx="88">
                  <c:v>6.23</c:v>
                </c:pt>
                <c:pt idx="89">
                  <c:v>5.0999999999999996</c:v>
                </c:pt>
                <c:pt idx="90">
                  <c:v>3.94</c:v>
                </c:pt>
                <c:pt idx="91">
                  <c:v>3.02</c:v>
                </c:pt>
                <c:pt idx="92">
                  <c:v>2.75</c:v>
                </c:pt>
                <c:pt idx="93">
                  <c:v>3.19</c:v>
                </c:pt>
                <c:pt idx="94">
                  <c:v>4.3099999999999996</c:v>
                </c:pt>
                <c:pt idx="95">
                  <c:v>5.7700000000000014</c:v>
                </c:pt>
                <c:pt idx="96">
                  <c:v>7.25</c:v>
                </c:pt>
                <c:pt idx="97">
                  <c:v>8.34</c:v>
                </c:pt>
                <c:pt idx="98">
                  <c:v>8.6</c:v>
                </c:pt>
                <c:pt idx="99">
                  <c:v>7.7700000000000014</c:v>
                </c:pt>
                <c:pt idx="100">
                  <c:v>6.26</c:v>
                </c:pt>
                <c:pt idx="101">
                  <c:v>4.08</c:v>
                </c:pt>
                <c:pt idx="102">
                  <c:v>1.61</c:v>
                </c:pt>
                <c:pt idx="103">
                  <c:v>-0.85000000000000064</c:v>
                </c:pt>
                <c:pt idx="104">
                  <c:v>-2.29</c:v>
                </c:pt>
                <c:pt idx="105">
                  <c:v>-2.69</c:v>
                </c:pt>
                <c:pt idx="106">
                  <c:v>-1.84</c:v>
                </c:pt>
                <c:pt idx="107">
                  <c:v>-0.33000000000000268</c:v>
                </c:pt>
                <c:pt idx="108">
                  <c:v>1.6700000000000021</c:v>
                </c:pt>
                <c:pt idx="109">
                  <c:v>3.57</c:v>
                </c:pt>
                <c:pt idx="110">
                  <c:v>5.1499999999999995</c:v>
                </c:pt>
                <c:pt idx="111">
                  <c:v>6.29</c:v>
                </c:pt>
                <c:pt idx="112">
                  <c:v>6.49</c:v>
                </c:pt>
                <c:pt idx="113">
                  <c:v>5.81</c:v>
                </c:pt>
                <c:pt idx="114">
                  <c:v>4.6399999999999997</c:v>
                </c:pt>
                <c:pt idx="115">
                  <c:v>3.57</c:v>
                </c:pt>
                <c:pt idx="116">
                  <c:v>2.69</c:v>
                </c:pt>
                <c:pt idx="117">
                  <c:v>2.54</c:v>
                </c:pt>
                <c:pt idx="118">
                  <c:v>3.24</c:v>
                </c:pt>
                <c:pt idx="119">
                  <c:v>4.3199999999999985</c:v>
                </c:pt>
                <c:pt idx="120">
                  <c:v>5.6899999999999995</c:v>
                </c:pt>
                <c:pt idx="121">
                  <c:v>6.99</c:v>
                </c:pt>
                <c:pt idx="122">
                  <c:v>7.91</c:v>
                </c:pt>
                <c:pt idx="123">
                  <c:v>8.06</c:v>
                </c:pt>
                <c:pt idx="124">
                  <c:v>7.18</c:v>
                </c:pt>
                <c:pt idx="125">
                  <c:v>5.6099999999999985</c:v>
                </c:pt>
                <c:pt idx="126">
                  <c:v>3.44</c:v>
                </c:pt>
                <c:pt idx="127">
                  <c:v>1.1299999999999903</c:v>
                </c:pt>
                <c:pt idx="128">
                  <c:v>-0.99</c:v>
                </c:pt>
                <c:pt idx="129">
                  <c:v>-2.0499999999999998</c:v>
                </c:pt>
                <c:pt idx="130">
                  <c:v>-2.0699999999999998</c:v>
                </c:pt>
                <c:pt idx="131">
                  <c:v>-1.05</c:v>
                </c:pt>
                <c:pt idx="132">
                  <c:v>0.55000000000000004</c:v>
                </c:pt>
                <c:pt idx="133">
                  <c:v>2.3699999999999997</c:v>
                </c:pt>
                <c:pt idx="134">
                  <c:v>4.1899999999999995</c:v>
                </c:pt>
                <c:pt idx="135">
                  <c:v>5.64</c:v>
                </c:pt>
                <c:pt idx="136">
                  <c:v>6.49</c:v>
                </c:pt>
                <c:pt idx="137">
                  <c:v>6.49</c:v>
                </c:pt>
                <c:pt idx="138">
                  <c:v>5.7</c:v>
                </c:pt>
                <c:pt idx="139">
                  <c:v>4.51</c:v>
                </c:pt>
                <c:pt idx="140">
                  <c:v>3.46</c:v>
                </c:pt>
                <c:pt idx="141">
                  <c:v>2.7</c:v>
                </c:pt>
                <c:pt idx="142">
                  <c:v>2.72</c:v>
                </c:pt>
                <c:pt idx="143">
                  <c:v>3.3299999999999987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2596224"/>
        <c:axId val="82597760"/>
      </c:scatterChart>
      <c:valAx>
        <c:axId val="82596224"/>
        <c:scaling>
          <c:orientation val="minMax"/>
          <c:max val="39247"/>
          <c:min val="39246"/>
        </c:scaling>
        <c:delete val="0"/>
        <c:axPos val="b"/>
        <c:numFmt formatCode="[$-409]h:mm\ AM/PM;@" sourceLinked="0"/>
        <c:majorTickMark val="out"/>
        <c:minorTickMark val="none"/>
        <c:tickLblPos val="nextTo"/>
        <c:spPr>
          <a:ln w="38100">
            <a:solidFill>
              <a:sysClr val="windowText" lastClr="000000"/>
            </a:solidFill>
          </a:ln>
        </c:spPr>
        <c:txPr>
          <a:bodyPr rot="-1020000"/>
          <a:lstStyle/>
          <a:p>
            <a:pPr>
              <a:defRPr sz="1600">
                <a:latin typeface="Trebuchet MS" pitchFamily="34" charset="0"/>
              </a:defRPr>
            </a:pPr>
            <a:endParaRPr lang="en-US"/>
          </a:p>
        </c:txPr>
        <c:crossAx val="82597760"/>
        <c:crossesAt val="-4"/>
        <c:crossBetween val="midCat"/>
        <c:majorUnit val="0.25"/>
      </c:valAx>
      <c:valAx>
        <c:axId val="82597760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600">
                    <a:latin typeface="Trebuchet MS" pitchFamily="34" charset="0"/>
                  </a:defRPr>
                </a:pPr>
                <a:r>
                  <a:rPr lang="en-US" sz="1600">
                    <a:latin typeface="Trebuchet MS" pitchFamily="34" charset="0"/>
                  </a:rPr>
                  <a:t>Tide Height (feet)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spPr>
          <a:ln w="38100">
            <a:solidFill>
              <a:schemeClr val="tx1"/>
            </a:solidFill>
          </a:ln>
        </c:spPr>
        <c:txPr>
          <a:bodyPr/>
          <a:lstStyle/>
          <a:p>
            <a:pPr>
              <a:defRPr sz="1600">
                <a:latin typeface="Trebuchet MS" pitchFamily="34" charset="0"/>
              </a:defRPr>
            </a:pPr>
            <a:endParaRPr lang="en-US"/>
          </a:p>
        </c:txPr>
        <c:crossAx val="82596224"/>
        <c:crosses val="autoZero"/>
        <c:crossBetween val="midCat"/>
      </c:valAx>
      <c:spPr>
        <a:ln w="38100">
          <a:solidFill>
            <a:sysClr val="windowText" lastClr="000000"/>
          </a:solidFill>
        </a:ln>
      </c:spPr>
    </c:plotArea>
    <c:plotVisOnly val="1"/>
    <c:dispBlanksAs val="gap"/>
    <c:showDLblsOverMax val="0"/>
  </c:chart>
  <c:spPr>
    <a:noFill/>
  </c:sp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573255266168653"/>
          <c:y val="0.15670212765957447"/>
          <c:w val="0.66268978396931499"/>
          <c:h val="0.62406014407773458"/>
        </c:manualLayout>
      </c:layout>
      <c:scatterChart>
        <c:scatterStyle val="smoothMarker"/>
        <c:varyColors val="0"/>
        <c:ser>
          <c:idx val="0"/>
          <c:order val="0"/>
          <c:tx>
            <c:v>tide</c:v>
          </c:tx>
          <c:spPr>
            <a:ln w="50800">
              <a:solidFill>
                <a:srgbClr val="FF6600"/>
              </a:solidFill>
            </a:ln>
          </c:spPr>
          <c:marker>
            <c:symbol val="none"/>
          </c:marker>
          <c:xVal>
            <c:numRef>
              <c:f>'[LOBO salinity and tides.xlsx]Data'!$F$951:$F$1094</c:f>
              <c:numCache>
                <c:formatCode>m/d/yyyy\ h:mm</c:formatCode>
                <c:ptCount val="144"/>
                <c:pt idx="0">
                  <c:v>39246</c:v>
                </c:pt>
                <c:pt idx="1">
                  <c:v>39246.041666666584</c:v>
                </c:pt>
                <c:pt idx="2">
                  <c:v>39246.083333333336</c:v>
                </c:pt>
                <c:pt idx="3">
                  <c:v>39246.124999999993</c:v>
                </c:pt>
                <c:pt idx="4">
                  <c:v>39246.166666666584</c:v>
                </c:pt>
                <c:pt idx="5">
                  <c:v>39246.208333333336</c:v>
                </c:pt>
                <c:pt idx="6">
                  <c:v>39246.25</c:v>
                </c:pt>
                <c:pt idx="7">
                  <c:v>39246.29166666622</c:v>
                </c:pt>
                <c:pt idx="8">
                  <c:v>39246.333333333336</c:v>
                </c:pt>
                <c:pt idx="9">
                  <c:v>39246.375</c:v>
                </c:pt>
                <c:pt idx="10">
                  <c:v>39246.416666666664</c:v>
                </c:pt>
                <c:pt idx="11">
                  <c:v>39246.458333333343</c:v>
                </c:pt>
                <c:pt idx="12">
                  <c:v>39246.5</c:v>
                </c:pt>
                <c:pt idx="13">
                  <c:v>39246.541666666584</c:v>
                </c:pt>
                <c:pt idx="14">
                  <c:v>39246.583333333336</c:v>
                </c:pt>
                <c:pt idx="15">
                  <c:v>39246.624999999993</c:v>
                </c:pt>
                <c:pt idx="16">
                  <c:v>39246.666666666584</c:v>
                </c:pt>
                <c:pt idx="17">
                  <c:v>39246.708333333336</c:v>
                </c:pt>
                <c:pt idx="18">
                  <c:v>39246.75</c:v>
                </c:pt>
                <c:pt idx="19">
                  <c:v>39246.79166666622</c:v>
                </c:pt>
                <c:pt idx="20">
                  <c:v>39246.833333333336</c:v>
                </c:pt>
                <c:pt idx="21">
                  <c:v>39246.875</c:v>
                </c:pt>
                <c:pt idx="22">
                  <c:v>39246.916666666664</c:v>
                </c:pt>
                <c:pt idx="23">
                  <c:v>39246.958333333343</c:v>
                </c:pt>
                <c:pt idx="24">
                  <c:v>39247</c:v>
                </c:pt>
                <c:pt idx="25">
                  <c:v>39247.041666666584</c:v>
                </c:pt>
                <c:pt idx="26">
                  <c:v>39247.083333333336</c:v>
                </c:pt>
                <c:pt idx="27">
                  <c:v>39247.124999999993</c:v>
                </c:pt>
                <c:pt idx="28">
                  <c:v>39247.166666666584</c:v>
                </c:pt>
                <c:pt idx="29">
                  <c:v>39247.208333333336</c:v>
                </c:pt>
                <c:pt idx="30">
                  <c:v>39247.25</c:v>
                </c:pt>
                <c:pt idx="31">
                  <c:v>39247.29166666622</c:v>
                </c:pt>
                <c:pt idx="32">
                  <c:v>39247.333333333336</c:v>
                </c:pt>
                <c:pt idx="33">
                  <c:v>39247.375</c:v>
                </c:pt>
                <c:pt idx="34">
                  <c:v>39247.416666666664</c:v>
                </c:pt>
                <c:pt idx="35">
                  <c:v>39247.458333333343</c:v>
                </c:pt>
                <c:pt idx="36">
                  <c:v>39247.5</c:v>
                </c:pt>
                <c:pt idx="37">
                  <c:v>39247.541666666584</c:v>
                </c:pt>
                <c:pt idx="38">
                  <c:v>39247.583333333336</c:v>
                </c:pt>
                <c:pt idx="39">
                  <c:v>39247.624999999993</c:v>
                </c:pt>
                <c:pt idx="40">
                  <c:v>39247.666666666584</c:v>
                </c:pt>
                <c:pt idx="41">
                  <c:v>39247.708333333336</c:v>
                </c:pt>
                <c:pt idx="42">
                  <c:v>39247.75</c:v>
                </c:pt>
                <c:pt idx="43">
                  <c:v>39247.79166666622</c:v>
                </c:pt>
                <c:pt idx="44">
                  <c:v>39247.833333333336</c:v>
                </c:pt>
                <c:pt idx="45">
                  <c:v>39247.875</c:v>
                </c:pt>
                <c:pt idx="46">
                  <c:v>39247.916666666664</c:v>
                </c:pt>
                <c:pt idx="47">
                  <c:v>39247.958333333343</c:v>
                </c:pt>
                <c:pt idx="48">
                  <c:v>39248</c:v>
                </c:pt>
                <c:pt idx="49">
                  <c:v>39248.041666666584</c:v>
                </c:pt>
                <c:pt idx="50">
                  <c:v>39248.083333333336</c:v>
                </c:pt>
                <c:pt idx="51">
                  <c:v>39248.124999999993</c:v>
                </c:pt>
                <c:pt idx="52">
                  <c:v>39248.166666666584</c:v>
                </c:pt>
                <c:pt idx="53">
                  <c:v>39248.208333333336</c:v>
                </c:pt>
                <c:pt idx="54">
                  <c:v>39248.25</c:v>
                </c:pt>
                <c:pt idx="55">
                  <c:v>39248.29166666622</c:v>
                </c:pt>
                <c:pt idx="56">
                  <c:v>39248.333333333336</c:v>
                </c:pt>
                <c:pt idx="57">
                  <c:v>39248.375</c:v>
                </c:pt>
                <c:pt idx="58">
                  <c:v>39248.416666666664</c:v>
                </c:pt>
                <c:pt idx="59">
                  <c:v>39248.458333333343</c:v>
                </c:pt>
                <c:pt idx="60">
                  <c:v>39248.5</c:v>
                </c:pt>
                <c:pt idx="61">
                  <c:v>39248.541666666584</c:v>
                </c:pt>
                <c:pt idx="62">
                  <c:v>39248.583333333336</c:v>
                </c:pt>
                <c:pt idx="63">
                  <c:v>39248.624999999993</c:v>
                </c:pt>
                <c:pt idx="64">
                  <c:v>39248.666666666584</c:v>
                </c:pt>
                <c:pt idx="65">
                  <c:v>39248.708333333336</c:v>
                </c:pt>
                <c:pt idx="66">
                  <c:v>39248.75</c:v>
                </c:pt>
                <c:pt idx="67">
                  <c:v>39248.79166666622</c:v>
                </c:pt>
                <c:pt idx="68">
                  <c:v>39248.833333333336</c:v>
                </c:pt>
                <c:pt idx="69">
                  <c:v>39248.875</c:v>
                </c:pt>
                <c:pt idx="70">
                  <c:v>39248.916666666664</c:v>
                </c:pt>
                <c:pt idx="71">
                  <c:v>39248.958333333343</c:v>
                </c:pt>
                <c:pt idx="72">
                  <c:v>39249</c:v>
                </c:pt>
                <c:pt idx="73">
                  <c:v>39249.041666666584</c:v>
                </c:pt>
                <c:pt idx="74">
                  <c:v>39249.083333333336</c:v>
                </c:pt>
                <c:pt idx="75">
                  <c:v>39249.124999999993</c:v>
                </c:pt>
                <c:pt idx="76">
                  <c:v>39249.166666666584</c:v>
                </c:pt>
                <c:pt idx="77">
                  <c:v>39249.208333333336</c:v>
                </c:pt>
                <c:pt idx="78">
                  <c:v>39249.25</c:v>
                </c:pt>
                <c:pt idx="79">
                  <c:v>39249.29166666622</c:v>
                </c:pt>
                <c:pt idx="80">
                  <c:v>39249.333333333336</c:v>
                </c:pt>
                <c:pt idx="81">
                  <c:v>39249.375</c:v>
                </c:pt>
                <c:pt idx="82">
                  <c:v>39249.416666666664</c:v>
                </c:pt>
                <c:pt idx="83">
                  <c:v>39249.458333333343</c:v>
                </c:pt>
                <c:pt idx="84">
                  <c:v>39249.5</c:v>
                </c:pt>
                <c:pt idx="85">
                  <c:v>39249.541666666584</c:v>
                </c:pt>
                <c:pt idx="86">
                  <c:v>39249.583333333336</c:v>
                </c:pt>
                <c:pt idx="87">
                  <c:v>39249.624999999993</c:v>
                </c:pt>
                <c:pt idx="88">
                  <c:v>39249.666666666584</c:v>
                </c:pt>
                <c:pt idx="89">
                  <c:v>39249.708333333336</c:v>
                </c:pt>
                <c:pt idx="90">
                  <c:v>39249.75</c:v>
                </c:pt>
                <c:pt idx="91">
                  <c:v>39249.79166666622</c:v>
                </c:pt>
                <c:pt idx="92">
                  <c:v>39249.833333333336</c:v>
                </c:pt>
                <c:pt idx="93">
                  <c:v>39249.875</c:v>
                </c:pt>
                <c:pt idx="94">
                  <c:v>39249.916666666664</c:v>
                </c:pt>
                <c:pt idx="95">
                  <c:v>39249.958333333343</c:v>
                </c:pt>
                <c:pt idx="96">
                  <c:v>39250</c:v>
                </c:pt>
                <c:pt idx="97">
                  <c:v>39250.041666666584</c:v>
                </c:pt>
                <c:pt idx="98">
                  <c:v>39250.083333333336</c:v>
                </c:pt>
                <c:pt idx="99">
                  <c:v>39250.124999999993</c:v>
                </c:pt>
                <c:pt idx="100">
                  <c:v>39250.166666666584</c:v>
                </c:pt>
                <c:pt idx="101">
                  <c:v>39250.208333333336</c:v>
                </c:pt>
                <c:pt idx="102">
                  <c:v>39250.25</c:v>
                </c:pt>
                <c:pt idx="103">
                  <c:v>39250.29166666622</c:v>
                </c:pt>
                <c:pt idx="104">
                  <c:v>39250.333333333336</c:v>
                </c:pt>
                <c:pt idx="105">
                  <c:v>39250.375</c:v>
                </c:pt>
                <c:pt idx="106">
                  <c:v>39250.416666666664</c:v>
                </c:pt>
                <c:pt idx="107">
                  <c:v>39250.458333333343</c:v>
                </c:pt>
                <c:pt idx="108">
                  <c:v>39250.5</c:v>
                </c:pt>
                <c:pt idx="109">
                  <c:v>39250.541666666584</c:v>
                </c:pt>
                <c:pt idx="110">
                  <c:v>39250.583333333336</c:v>
                </c:pt>
                <c:pt idx="111">
                  <c:v>39250.624999999993</c:v>
                </c:pt>
                <c:pt idx="112">
                  <c:v>39250.666666666584</c:v>
                </c:pt>
                <c:pt idx="113">
                  <c:v>39250.708333333336</c:v>
                </c:pt>
                <c:pt idx="114">
                  <c:v>39250.75</c:v>
                </c:pt>
                <c:pt idx="115">
                  <c:v>39250.79166666622</c:v>
                </c:pt>
                <c:pt idx="116">
                  <c:v>39250.833333333336</c:v>
                </c:pt>
                <c:pt idx="117">
                  <c:v>39250.875</c:v>
                </c:pt>
                <c:pt idx="118">
                  <c:v>39250.916666666664</c:v>
                </c:pt>
                <c:pt idx="119">
                  <c:v>39250.958333333343</c:v>
                </c:pt>
                <c:pt idx="120">
                  <c:v>39251</c:v>
                </c:pt>
                <c:pt idx="121">
                  <c:v>39251.041666666584</c:v>
                </c:pt>
                <c:pt idx="122">
                  <c:v>39251.083333333336</c:v>
                </c:pt>
                <c:pt idx="123">
                  <c:v>39251.124999999993</c:v>
                </c:pt>
                <c:pt idx="124">
                  <c:v>39251.166666666584</c:v>
                </c:pt>
                <c:pt idx="125">
                  <c:v>39251.208333333336</c:v>
                </c:pt>
                <c:pt idx="126">
                  <c:v>39251.25</c:v>
                </c:pt>
                <c:pt idx="127">
                  <c:v>39251.29166666622</c:v>
                </c:pt>
                <c:pt idx="128">
                  <c:v>39251.333333333336</c:v>
                </c:pt>
                <c:pt idx="129">
                  <c:v>39251.375</c:v>
                </c:pt>
                <c:pt idx="130">
                  <c:v>39251.416666666664</c:v>
                </c:pt>
                <c:pt idx="131">
                  <c:v>39251.458333333343</c:v>
                </c:pt>
                <c:pt idx="132">
                  <c:v>39251.5</c:v>
                </c:pt>
                <c:pt idx="133">
                  <c:v>39251.541666666584</c:v>
                </c:pt>
                <c:pt idx="134">
                  <c:v>39251.583333333336</c:v>
                </c:pt>
                <c:pt idx="135">
                  <c:v>39251.624999999993</c:v>
                </c:pt>
                <c:pt idx="136">
                  <c:v>39251.666666666584</c:v>
                </c:pt>
                <c:pt idx="137">
                  <c:v>39251.708333333336</c:v>
                </c:pt>
                <c:pt idx="138">
                  <c:v>39251.75</c:v>
                </c:pt>
                <c:pt idx="139">
                  <c:v>39251.79166666622</c:v>
                </c:pt>
                <c:pt idx="140">
                  <c:v>39251.833333333336</c:v>
                </c:pt>
                <c:pt idx="141">
                  <c:v>39251.875</c:v>
                </c:pt>
                <c:pt idx="142">
                  <c:v>39251.916666666664</c:v>
                </c:pt>
                <c:pt idx="143">
                  <c:v>39251.958333333343</c:v>
                </c:pt>
              </c:numCache>
            </c:numRef>
          </c:xVal>
          <c:yVal>
            <c:numRef>
              <c:f>'[LOBO salinity and tides.xlsx]Data'!$H$951:$H$1094</c:f>
              <c:numCache>
                <c:formatCode>General</c:formatCode>
                <c:ptCount val="144"/>
                <c:pt idx="0">
                  <c:v>7.98</c:v>
                </c:pt>
                <c:pt idx="1">
                  <c:v>6.2</c:v>
                </c:pt>
                <c:pt idx="2">
                  <c:v>4.01</c:v>
                </c:pt>
                <c:pt idx="3">
                  <c:v>1.6300000000000001</c:v>
                </c:pt>
                <c:pt idx="4">
                  <c:v>-0.54</c:v>
                </c:pt>
                <c:pt idx="5">
                  <c:v>-1.72</c:v>
                </c:pt>
                <c:pt idx="6">
                  <c:v>-1.8800000000000001</c:v>
                </c:pt>
                <c:pt idx="7">
                  <c:v>-0.86000000000000065</c:v>
                </c:pt>
                <c:pt idx="8">
                  <c:v>0.54</c:v>
                </c:pt>
                <c:pt idx="9">
                  <c:v>2.3499999999999988</c:v>
                </c:pt>
                <c:pt idx="10">
                  <c:v>4.03</c:v>
                </c:pt>
                <c:pt idx="11">
                  <c:v>5.48</c:v>
                </c:pt>
                <c:pt idx="12">
                  <c:v>6.28</c:v>
                </c:pt>
                <c:pt idx="13">
                  <c:v>6.17</c:v>
                </c:pt>
                <c:pt idx="14">
                  <c:v>5.38</c:v>
                </c:pt>
                <c:pt idx="15">
                  <c:v>4.34</c:v>
                </c:pt>
                <c:pt idx="16">
                  <c:v>3.3699999999999997</c:v>
                </c:pt>
                <c:pt idx="17">
                  <c:v>2.82</c:v>
                </c:pt>
                <c:pt idx="18">
                  <c:v>3.12</c:v>
                </c:pt>
                <c:pt idx="19">
                  <c:v>4.03</c:v>
                </c:pt>
                <c:pt idx="20">
                  <c:v>5.3199999999999985</c:v>
                </c:pt>
                <c:pt idx="21">
                  <c:v>6.92</c:v>
                </c:pt>
                <c:pt idx="22">
                  <c:v>8.31</c:v>
                </c:pt>
                <c:pt idx="23">
                  <c:v>9.18</c:v>
                </c:pt>
                <c:pt idx="24">
                  <c:v>8.98</c:v>
                </c:pt>
                <c:pt idx="25">
                  <c:v>7.76</c:v>
                </c:pt>
                <c:pt idx="26">
                  <c:v>5.76</c:v>
                </c:pt>
                <c:pt idx="27">
                  <c:v>3.3699999999999997</c:v>
                </c:pt>
                <c:pt idx="28">
                  <c:v>0.82000000000000062</c:v>
                </c:pt>
                <c:pt idx="29">
                  <c:v>-1.3900000000000001</c:v>
                </c:pt>
                <c:pt idx="30">
                  <c:v>-2.48</c:v>
                </c:pt>
                <c:pt idx="31">
                  <c:v>-2.38</c:v>
                </c:pt>
                <c:pt idx="32">
                  <c:v>-1.35</c:v>
                </c:pt>
                <c:pt idx="33">
                  <c:v>0.42000000000000032</c:v>
                </c:pt>
                <c:pt idx="34">
                  <c:v>2.4</c:v>
                </c:pt>
                <c:pt idx="35">
                  <c:v>4.28</c:v>
                </c:pt>
                <c:pt idx="36">
                  <c:v>5.79</c:v>
                </c:pt>
                <c:pt idx="37">
                  <c:v>6.6099999999999985</c:v>
                </c:pt>
                <c:pt idx="38">
                  <c:v>6.49</c:v>
                </c:pt>
                <c:pt idx="39">
                  <c:v>5.64</c:v>
                </c:pt>
                <c:pt idx="40">
                  <c:v>4.51</c:v>
                </c:pt>
                <c:pt idx="41">
                  <c:v>3.54</c:v>
                </c:pt>
                <c:pt idx="42">
                  <c:v>3.12</c:v>
                </c:pt>
                <c:pt idx="43">
                  <c:v>3.42</c:v>
                </c:pt>
                <c:pt idx="44">
                  <c:v>4.4000000000000004</c:v>
                </c:pt>
                <c:pt idx="45">
                  <c:v>5.8599999999999985</c:v>
                </c:pt>
                <c:pt idx="46">
                  <c:v>7.46</c:v>
                </c:pt>
                <c:pt idx="47">
                  <c:v>8.81</c:v>
                </c:pt>
                <c:pt idx="48">
                  <c:v>9.5</c:v>
                </c:pt>
                <c:pt idx="49">
                  <c:v>9.0500000000000007</c:v>
                </c:pt>
                <c:pt idx="50">
                  <c:v>7.72</c:v>
                </c:pt>
                <c:pt idx="51">
                  <c:v>5.58</c:v>
                </c:pt>
                <c:pt idx="52">
                  <c:v>3.13</c:v>
                </c:pt>
                <c:pt idx="53">
                  <c:v>0.42000000000000032</c:v>
                </c:pt>
                <c:pt idx="54">
                  <c:v>-1.6500000000000001</c:v>
                </c:pt>
                <c:pt idx="55">
                  <c:v>-2.57</c:v>
                </c:pt>
                <c:pt idx="56">
                  <c:v>-2.19</c:v>
                </c:pt>
                <c:pt idx="57">
                  <c:v>-0.9</c:v>
                </c:pt>
                <c:pt idx="58">
                  <c:v>1.04</c:v>
                </c:pt>
                <c:pt idx="59">
                  <c:v>2.9899999999999998</c:v>
                </c:pt>
                <c:pt idx="60">
                  <c:v>4.79</c:v>
                </c:pt>
                <c:pt idx="61">
                  <c:v>6.26</c:v>
                </c:pt>
                <c:pt idx="62">
                  <c:v>7</c:v>
                </c:pt>
                <c:pt idx="63">
                  <c:v>6.67</c:v>
                </c:pt>
                <c:pt idx="64">
                  <c:v>5.6199999999999966</c:v>
                </c:pt>
                <c:pt idx="65">
                  <c:v>4.4400000000000004</c:v>
                </c:pt>
                <c:pt idx="66">
                  <c:v>3.4499999999999997</c:v>
                </c:pt>
                <c:pt idx="67">
                  <c:v>3.07</c:v>
                </c:pt>
                <c:pt idx="68">
                  <c:v>3.4899999999999998</c:v>
                </c:pt>
                <c:pt idx="69">
                  <c:v>4.5199999999999996</c:v>
                </c:pt>
                <c:pt idx="70">
                  <c:v>6.01</c:v>
                </c:pt>
                <c:pt idx="71">
                  <c:v>7.48</c:v>
                </c:pt>
                <c:pt idx="72">
                  <c:v>8.7800000000000011</c:v>
                </c:pt>
                <c:pt idx="73">
                  <c:v>9.25</c:v>
                </c:pt>
                <c:pt idx="74">
                  <c:v>8.5500000000000007</c:v>
                </c:pt>
                <c:pt idx="75">
                  <c:v>7.06</c:v>
                </c:pt>
                <c:pt idx="76">
                  <c:v>4.96</c:v>
                </c:pt>
                <c:pt idx="77">
                  <c:v>2.42</c:v>
                </c:pt>
                <c:pt idx="78">
                  <c:v>-0.19</c:v>
                </c:pt>
                <c:pt idx="79">
                  <c:v>-1.9800000000000078</c:v>
                </c:pt>
                <c:pt idx="80">
                  <c:v>-2.7600000000000002</c:v>
                </c:pt>
                <c:pt idx="81">
                  <c:v>-2.2000000000000002</c:v>
                </c:pt>
                <c:pt idx="82">
                  <c:v>-0.69000000000000061</c:v>
                </c:pt>
                <c:pt idx="83">
                  <c:v>1.28</c:v>
                </c:pt>
                <c:pt idx="84">
                  <c:v>3.22</c:v>
                </c:pt>
                <c:pt idx="85">
                  <c:v>4.99</c:v>
                </c:pt>
                <c:pt idx="86">
                  <c:v>6.31</c:v>
                </c:pt>
                <c:pt idx="87">
                  <c:v>6.7700000000000014</c:v>
                </c:pt>
                <c:pt idx="88">
                  <c:v>6.23</c:v>
                </c:pt>
                <c:pt idx="89">
                  <c:v>5.0999999999999996</c:v>
                </c:pt>
                <c:pt idx="90">
                  <c:v>3.94</c:v>
                </c:pt>
                <c:pt idx="91">
                  <c:v>3.02</c:v>
                </c:pt>
                <c:pt idx="92">
                  <c:v>2.75</c:v>
                </c:pt>
                <c:pt idx="93">
                  <c:v>3.19</c:v>
                </c:pt>
                <c:pt idx="94">
                  <c:v>4.3099999999999996</c:v>
                </c:pt>
                <c:pt idx="95">
                  <c:v>5.7700000000000014</c:v>
                </c:pt>
                <c:pt idx="96">
                  <c:v>7.25</c:v>
                </c:pt>
                <c:pt idx="97">
                  <c:v>8.34</c:v>
                </c:pt>
                <c:pt idx="98">
                  <c:v>8.6</c:v>
                </c:pt>
                <c:pt idx="99">
                  <c:v>7.7700000000000014</c:v>
                </c:pt>
                <c:pt idx="100">
                  <c:v>6.26</c:v>
                </c:pt>
                <c:pt idx="101">
                  <c:v>4.08</c:v>
                </c:pt>
                <c:pt idx="102">
                  <c:v>1.61</c:v>
                </c:pt>
                <c:pt idx="103">
                  <c:v>-0.85000000000000064</c:v>
                </c:pt>
                <c:pt idx="104">
                  <c:v>-2.29</c:v>
                </c:pt>
                <c:pt idx="105">
                  <c:v>-2.69</c:v>
                </c:pt>
                <c:pt idx="106">
                  <c:v>-1.84</c:v>
                </c:pt>
                <c:pt idx="107">
                  <c:v>-0.33000000000000224</c:v>
                </c:pt>
                <c:pt idx="108">
                  <c:v>1.6700000000000021</c:v>
                </c:pt>
                <c:pt idx="109">
                  <c:v>3.57</c:v>
                </c:pt>
                <c:pt idx="110">
                  <c:v>5.1499999999999995</c:v>
                </c:pt>
                <c:pt idx="111">
                  <c:v>6.29</c:v>
                </c:pt>
                <c:pt idx="112">
                  <c:v>6.49</c:v>
                </c:pt>
                <c:pt idx="113">
                  <c:v>5.81</c:v>
                </c:pt>
                <c:pt idx="114">
                  <c:v>4.6399999999999997</c:v>
                </c:pt>
                <c:pt idx="115">
                  <c:v>3.57</c:v>
                </c:pt>
                <c:pt idx="116">
                  <c:v>2.69</c:v>
                </c:pt>
                <c:pt idx="117">
                  <c:v>2.54</c:v>
                </c:pt>
                <c:pt idx="118">
                  <c:v>3.24</c:v>
                </c:pt>
                <c:pt idx="119">
                  <c:v>4.3199999999999985</c:v>
                </c:pt>
                <c:pt idx="120">
                  <c:v>5.6899999999999995</c:v>
                </c:pt>
                <c:pt idx="121">
                  <c:v>6.99</c:v>
                </c:pt>
                <c:pt idx="122">
                  <c:v>7.91</c:v>
                </c:pt>
                <c:pt idx="123">
                  <c:v>8.06</c:v>
                </c:pt>
                <c:pt idx="124">
                  <c:v>7.18</c:v>
                </c:pt>
                <c:pt idx="125">
                  <c:v>5.6099999999999985</c:v>
                </c:pt>
                <c:pt idx="126">
                  <c:v>3.44</c:v>
                </c:pt>
                <c:pt idx="127">
                  <c:v>1.1299999999999919</c:v>
                </c:pt>
                <c:pt idx="128">
                  <c:v>-0.99</c:v>
                </c:pt>
                <c:pt idx="129">
                  <c:v>-2.0499999999999998</c:v>
                </c:pt>
                <c:pt idx="130">
                  <c:v>-2.0699999999999998</c:v>
                </c:pt>
                <c:pt idx="131">
                  <c:v>-1.05</c:v>
                </c:pt>
                <c:pt idx="132">
                  <c:v>0.55000000000000004</c:v>
                </c:pt>
                <c:pt idx="133">
                  <c:v>2.3699999999999997</c:v>
                </c:pt>
                <c:pt idx="134">
                  <c:v>4.1899999999999995</c:v>
                </c:pt>
                <c:pt idx="135">
                  <c:v>5.64</c:v>
                </c:pt>
                <c:pt idx="136">
                  <c:v>6.49</c:v>
                </c:pt>
                <c:pt idx="137">
                  <c:v>6.49</c:v>
                </c:pt>
                <c:pt idx="138">
                  <c:v>5.7</c:v>
                </c:pt>
                <c:pt idx="139">
                  <c:v>4.51</c:v>
                </c:pt>
                <c:pt idx="140">
                  <c:v>3.46</c:v>
                </c:pt>
                <c:pt idx="141">
                  <c:v>2.7</c:v>
                </c:pt>
                <c:pt idx="142">
                  <c:v>2.72</c:v>
                </c:pt>
                <c:pt idx="143">
                  <c:v>3.3299999999999987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3784448"/>
        <c:axId val="83785984"/>
      </c:scatterChart>
      <c:scatterChart>
        <c:scatterStyle val="smoothMarker"/>
        <c:varyColors val="0"/>
        <c:ser>
          <c:idx val="1"/>
          <c:order val="1"/>
          <c:tx>
            <c:v>sal</c:v>
          </c:tx>
          <c:spPr>
            <a:ln w="50800">
              <a:solidFill>
                <a:srgbClr val="003399"/>
              </a:solidFill>
            </a:ln>
          </c:spPr>
          <c:marker>
            <c:symbol val="none"/>
          </c:marker>
          <c:xVal>
            <c:numRef>
              <c:f>'[LOBO salinity and tides.xlsx]Data'!$F$951:$F$975</c:f>
              <c:numCache>
                <c:formatCode>m/d/yyyy\ h:mm</c:formatCode>
                <c:ptCount val="25"/>
                <c:pt idx="0">
                  <c:v>39246</c:v>
                </c:pt>
                <c:pt idx="1">
                  <c:v>39246.041666666584</c:v>
                </c:pt>
                <c:pt idx="2">
                  <c:v>39246.083333333336</c:v>
                </c:pt>
                <c:pt idx="3">
                  <c:v>39246.124999999993</c:v>
                </c:pt>
                <c:pt idx="4">
                  <c:v>39246.166666666584</c:v>
                </c:pt>
                <c:pt idx="5">
                  <c:v>39246.208333333336</c:v>
                </c:pt>
                <c:pt idx="6">
                  <c:v>39246.25</c:v>
                </c:pt>
                <c:pt idx="7">
                  <c:v>39246.29166666622</c:v>
                </c:pt>
                <c:pt idx="8">
                  <c:v>39246.333333333336</c:v>
                </c:pt>
                <c:pt idx="9">
                  <c:v>39246.375</c:v>
                </c:pt>
                <c:pt idx="10">
                  <c:v>39246.416666666664</c:v>
                </c:pt>
                <c:pt idx="11">
                  <c:v>39246.458333333343</c:v>
                </c:pt>
                <c:pt idx="12">
                  <c:v>39246.5</c:v>
                </c:pt>
                <c:pt idx="13">
                  <c:v>39246.541666666584</c:v>
                </c:pt>
                <c:pt idx="14">
                  <c:v>39246.583333333336</c:v>
                </c:pt>
                <c:pt idx="15">
                  <c:v>39246.624999999993</c:v>
                </c:pt>
                <c:pt idx="16">
                  <c:v>39246.666666666584</c:v>
                </c:pt>
                <c:pt idx="17">
                  <c:v>39246.708333333336</c:v>
                </c:pt>
                <c:pt idx="18">
                  <c:v>39246.75</c:v>
                </c:pt>
                <c:pt idx="19">
                  <c:v>39246.79166666622</c:v>
                </c:pt>
                <c:pt idx="20">
                  <c:v>39246.833333333336</c:v>
                </c:pt>
                <c:pt idx="21">
                  <c:v>39246.875</c:v>
                </c:pt>
                <c:pt idx="22">
                  <c:v>39246.916666666664</c:v>
                </c:pt>
                <c:pt idx="23">
                  <c:v>39246.958333333343</c:v>
                </c:pt>
                <c:pt idx="24">
                  <c:v>39247</c:v>
                </c:pt>
              </c:numCache>
            </c:numRef>
          </c:xVal>
          <c:yVal>
            <c:numRef>
              <c:f>'[LOBO salinity and tides.xlsx]Data'!$G$951:$G$975</c:f>
              <c:numCache>
                <c:formatCode>General</c:formatCode>
                <c:ptCount val="25"/>
                <c:pt idx="0">
                  <c:v>32.701262295081953</c:v>
                </c:pt>
                <c:pt idx="1">
                  <c:v>32.695549180328072</c:v>
                </c:pt>
                <c:pt idx="2">
                  <c:v>32.365631147540903</c:v>
                </c:pt>
                <c:pt idx="3">
                  <c:v>31.979434426229446</c:v>
                </c:pt>
                <c:pt idx="4">
                  <c:v>31.413762295081813</c:v>
                </c:pt>
                <c:pt idx="5">
                  <c:v>31.635180327868831</c:v>
                </c:pt>
                <c:pt idx="6">
                  <c:v>31.713786885245725</c:v>
                </c:pt>
                <c:pt idx="7">
                  <c:v>31.35913114754095</c:v>
                </c:pt>
                <c:pt idx="8">
                  <c:v>30.909860655737702</c:v>
                </c:pt>
                <c:pt idx="9">
                  <c:v>30.98773770491778</c:v>
                </c:pt>
                <c:pt idx="10">
                  <c:v>31.185049180327603</c:v>
                </c:pt>
                <c:pt idx="11">
                  <c:v>31.585877049180286</c:v>
                </c:pt>
                <c:pt idx="12">
                  <c:v>32.167770491803196</c:v>
                </c:pt>
                <c:pt idx="13">
                  <c:v>32.319704918032748</c:v>
                </c:pt>
                <c:pt idx="14">
                  <c:v>32.664811475409749</c:v>
                </c:pt>
                <c:pt idx="15">
                  <c:v>32.581672131147272</c:v>
                </c:pt>
                <c:pt idx="16">
                  <c:v>32.295303278688678</c:v>
                </c:pt>
                <c:pt idx="17">
                  <c:v>32.269172131147513</c:v>
                </c:pt>
                <c:pt idx="18">
                  <c:v>32.298303278688749</c:v>
                </c:pt>
                <c:pt idx="19">
                  <c:v>32.393877049180247</c:v>
                </c:pt>
                <c:pt idx="20">
                  <c:v>32.423377049180303</c:v>
                </c:pt>
                <c:pt idx="21">
                  <c:v>32.458385245901603</c:v>
                </c:pt>
                <c:pt idx="22">
                  <c:v>32.483352459015997</c:v>
                </c:pt>
                <c:pt idx="23">
                  <c:v>32.518942622951045</c:v>
                </c:pt>
                <c:pt idx="24">
                  <c:v>32.757565573770222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3789696"/>
        <c:axId val="83787776"/>
      </c:scatterChart>
      <c:valAx>
        <c:axId val="83784448"/>
        <c:scaling>
          <c:orientation val="minMax"/>
          <c:max val="39247"/>
          <c:min val="39246"/>
        </c:scaling>
        <c:delete val="1"/>
        <c:axPos val="b"/>
        <c:numFmt formatCode="[$-409]h:mm\ AM/PM;@" sourceLinked="0"/>
        <c:majorTickMark val="out"/>
        <c:minorTickMark val="none"/>
        <c:tickLblPos val="none"/>
        <c:crossAx val="83785984"/>
        <c:crossesAt val="-4"/>
        <c:crossBetween val="midCat"/>
        <c:majorUnit val="0.25"/>
      </c:valAx>
      <c:valAx>
        <c:axId val="83785984"/>
        <c:scaling>
          <c:orientation val="minMax"/>
          <c:max val="12"/>
          <c:min val="-4"/>
        </c:scaling>
        <c:delete val="1"/>
        <c:axPos val="l"/>
        <c:numFmt formatCode="General" sourceLinked="1"/>
        <c:majorTickMark val="out"/>
        <c:minorTickMark val="none"/>
        <c:tickLblPos val="none"/>
        <c:crossAx val="83784448"/>
        <c:crosses val="autoZero"/>
        <c:crossBetween val="midCat"/>
        <c:majorUnit val="2"/>
      </c:valAx>
      <c:valAx>
        <c:axId val="83787776"/>
        <c:scaling>
          <c:orientation val="minMax"/>
          <c:max val="33"/>
          <c:min val="3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1600">
                    <a:solidFill>
                      <a:srgbClr val="003399"/>
                    </a:solidFill>
                    <a:latin typeface="Trebuchet MS" pitchFamily="34" charset="0"/>
                  </a:defRPr>
                </a:pPr>
                <a:r>
                  <a:rPr lang="en-US" sz="1600">
                    <a:solidFill>
                      <a:srgbClr val="003399"/>
                    </a:solidFill>
                    <a:latin typeface="Trebuchet MS" pitchFamily="34" charset="0"/>
                  </a:rPr>
                  <a:t>Salinity (PSU)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spPr>
          <a:ln w="38100">
            <a:solidFill>
              <a:schemeClr val="tx1"/>
            </a:solidFill>
          </a:ln>
        </c:spPr>
        <c:txPr>
          <a:bodyPr/>
          <a:lstStyle/>
          <a:p>
            <a:pPr>
              <a:defRPr sz="1600">
                <a:latin typeface="Trebuchet MS" pitchFamily="34" charset="0"/>
              </a:defRPr>
            </a:pPr>
            <a:endParaRPr lang="en-US"/>
          </a:p>
        </c:txPr>
        <c:crossAx val="83789696"/>
        <c:crosses val="max"/>
        <c:crossBetween val="midCat"/>
        <c:majorUnit val="1"/>
      </c:valAx>
      <c:valAx>
        <c:axId val="83789696"/>
        <c:scaling>
          <c:orientation val="minMax"/>
        </c:scaling>
        <c:delete val="1"/>
        <c:axPos val="b"/>
        <c:numFmt formatCode="m/d/yyyy\ h:mm" sourceLinked="1"/>
        <c:majorTickMark val="out"/>
        <c:minorTickMark val="none"/>
        <c:tickLblPos val="none"/>
        <c:crossAx val="83787776"/>
        <c:crosses val="autoZero"/>
        <c:crossBetween val="midCat"/>
      </c:valAx>
      <c:spPr>
        <a:ln w="38100">
          <a:solidFill>
            <a:sysClr val="windowText" lastClr="000000"/>
          </a:solidFill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579909957065213"/>
          <c:y val="0.13987060509001967"/>
          <c:w val="0.76938576184848861"/>
          <c:h val="0.59334149384246559"/>
        </c:manualLayout>
      </c:layout>
      <c:scatterChart>
        <c:scatterStyle val="smoothMarker"/>
        <c:varyColors val="0"/>
        <c:ser>
          <c:idx val="0"/>
          <c:order val="0"/>
          <c:spPr>
            <a:ln w="50800">
              <a:solidFill>
                <a:srgbClr val="FF6600"/>
              </a:solidFill>
            </a:ln>
          </c:spPr>
          <c:marker>
            <c:symbol val="none"/>
          </c:marker>
          <c:xVal>
            <c:numRef>
              <c:f>'[LOBO salinity and tides.xlsx]Data'!$F$951:$F$1094</c:f>
              <c:numCache>
                <c:formatCode>m/d/yyyy\ h:mm</c:formatCode>
                <c:ptCount val="144"/>
                <c:pt idx="0">
                  <c:v>39246</c:v>
                </c:pt>
                <c:pt idx="1">
                  <c:v>39246.041666666584</c:v>
                </c:pt>
                <c:pt idx="2">
                  <c:v>39246.083333333336</c:v>
                </c:pt>
                <c:pt idx="3">
                  <c:v>39246.124999999993</c:v>
                </c:pt>
                <c:pt idx="4">
                  <c:v>39246.166666666584</c:v>
                </c:pt>
                <c:pt idx="5">
                  <c:v>39246.208333333336</c:v>
                </c:pt>
                <c:pt idx="6">
                  <c:v>39246.25</c:v>
                </c:pt>
                <c:pt idx="7">
                  <c:v>39246.291666666133</c:v>
                </c:pt>
                <c:pt idx="8">
                  <c:v>39246.333333333336</c:v>
                </c:pt>
                <c:pt idx="9">
                  <c:v>39246.375</c:v>
                </c:pt>
                <c:pt idx="10">
                  <c:v>39246.416666666664</c:v>
                </c:pt>
                <c:pt idx="11">
                  <c:v>39246.458333333343</c:v>
                </c:pt>
                <c:pt idx="12">
                  <c:v>39246.5</c:v>
                </c:pt>
                <c:pt idx="13">
                  <c:v>39246.541666666584</c:v>
                </c:pt>
                <c:pt idx="14">
                  <c:v>39246.583333333336</c:v>
                </c:pt>
                <c:pt idx="15">
                  <c:v>39246.624999999993</c:v>
                </c:pt>
                <c:pt idx="16">
                  <c:v>39246.666666666584</c:v>
                </c:pt>
                <c:pt idx="17">
                  <c:v>39246.708333333336</c:v>
                </c:pt>
                <c:pt idx="18">
                  <c:v>39246.75</c:v>
                </c:pt>
                <c:pt idx="19">
                  <c:v>39246.791666666133</c:v>
                </c:pt>
                <c:pt idx="20">
                  <c:v>39246.833333333336</c:v>
                </c:pt>
                <c:pt idx="21">
                  <c:v>39246.875</c:v>
                </c:pt>
                <c:pt idx="22">
                  <c:v>39246.916666666664</c:v>
                </c:pt>
                <c:pt idx="23">
                  <c:v>39246.958333333343</c:v>
                </c:pt>
                <c:pt idx="24">
                  <c:v>39247</c:v>
                </c:pt>
                <c:pt idx="25">
                  <c:v>39247.041666666584</c:v>
                </c:pt>
                <c:pt idx="26">
                  <c:v>39247.083333333336</c:v>
                </c:pt>
                <c:pt idx="27">
                  <c:v>39247.124999999993</c:v>
                </c:pt>
                <c:pt idx="28">
                  <c:v>39247.166666666584</c:v>
                </c:pt>
                <c:pt idx="29">
                  <c:v>39247.208333333336</c:v>
                </c:pt>
                <c:pt idx="30">
                  <c:v>39247.25</c:v>
                </c:pt>
                <c:pt idx="31">
                  <c:v>39247.291666666133</c:v>
                </c:pt>
                <c:pt idx="32">
                  <c:v>39247.333333333336</c:v>
                </c:pt>
                <c:pt idx="33">
                  <c:v>39247.375</c:v>
                </c:pt>
                <c:pt idx="34">
                  <c:v>39247.416666666664</c:v>
                </c:pt>
                <c:pt idx="35">
                  <c:v>39247.458333333343</c:v>
                </c:pt>
                <c:pt idx="36">
                  <c:v>39247.5</c:v>
                </c:pt>
                <c:pt idx="37">
                  <c:v>39247.541666666584</c:v>
                </c:pt>
                <c:pt idx="38">
                  <c:v>39247.583333333336</c:v>
                </c:pt>
                <c:pt idx="39">
                  <c:v>39247.624999999993</c:v>
                </c:pt>
                <c:pt idx="40">
                  <c:v>39247.666666666584</c:v>
                </c:pt>
                <c:pt idx="41">
                  <c:v>39247.708333333336</c:v>
                </c:pt>
                <c:pt idx="42">
                  <c:v>39247.75</c:v>
                </c:pt>
                <c:pt idx="43">
                  <c:v>39247.791666666133</c:v>
                </c:pt>
                <c:pt idx="44">
                  <c:v>39247.833333333336</c:v>
                </c:pt>
                <c:pt idx="45">
                  <c:v>39247.875</c:v>
                </c:pt>
                <c:pt idx="46">
                  <c:v>39247.916666666664</c:v>
                </c:pt>
                <c:pt idx="47">
                  <c:v>39247.958333333343</c:v>
                </c:pt>
                <c:pt idx="48">
                  <c:v>39248</c:v>
                </c:pt>
                <c:pt idx="49">
                  <c:v>39248.041666666584</c:v>
                </c:pt>
                <c:pt idx="50">
                  <c:v>39248.083333333336</c:v>
                </c:pt>
                <c:pt idx="51">
                  <c:v>39248.124999999993</c:v>
                </c:pt>
                <c:pt idx="52">
                  <c:v>39248.166666666584</c:v>
                </c:pt>
                <c:pt idx="53">
                  <c:v>39248.208333333336</c:v>
                </c:pt>
                <c:pt idx="54">
                  <c:v>39248.25</c:v>
                </c:pt>
                <c:pt idx="55">
                  <c:v>39248.291666666133</c:v>
                </c:pt>
                <c:pt idx="56">
                  <c:v>39248.333333333336</c:v>
                </c:pt>
                <c:pt idx="57">
                  <c:v>39248.375</c:v>
                </c:pt>
                <c:pt idx="58">
                  <c:v>39248.416666666664</c:v>
                </c:pt>
                <c:pt idx="59">
                  <c:v>39248.458333333343</c:v>
                </c:pt>
                <c:pt idx="60">
                  <c:v>39248.5</c:v>
                </c:pt>
                <c:pt idx="61">
                  <c:v>39248.541666666584</c:v>
                </c:pt>
                <c:pt idx="62">
                  <c:v>39248.583333333336</c:v>
                </c:pt>
                <c:pt idx="63">
                  <c:v>39248.624999999993</c:v>
                </c:pt>
                <c:pt idx="64">
                  <c:v>39248.666666666584</c:v>
                </c:pt>
                <c:pt idx="65">
                  <c:v>39248.708333333336</c:v>
                </c:pt>
                <c:pt idx="66">
                  <c:v>39248.75</c:v>
                </c:pt>
                <c:pt idx="67">
                  <c:v>39248.791666666133</c:v>
                </c:pt>
                <c:pt idx="68">
                  <c:v>39248.833333333336</c:v>
                </c:pt>
                <c:pt idx="69">
                  <c:v>39248.875</c:v>
                </c:pt>
                <c:pt idx="70">
                  <c:v>39248.916666666664</c:v>
                </c:pt>
                <c:pt idx="71">
                  <c:v>39248.958333333343</c:v>
                </c:pt>
                <c:pt idx="72">
                  <c:v>39249</c:v>
                </c:pt>
                <c:pt idx="73">
                  <c:v>39249.041666666584</c:v>
                </c:pt>
                <c:pt idx="74">
                  <c:v>39249.083333333336</c:v>
                </c:pt>
                <c:pt idx="75">
                  <c:v>39249.124999999993</c:v>
                </c:pt>
                <c:pt idx="76">
                  <c:v>39249.166666666584</c:v>
                </c:pt>
                <c:pt idx="77">
                  <c:v>39249.208333333336</c:v>
                </c:pt>
                <c:pt idx="78">
                  <c:v>39249.25</c:v>
                </c:pt>
                <c:pt idx="79">
                  <c:v>39249.291666666133</c:v>
                </c:pt>
                <c:pt idx="80">
                  <c:v>39249.333333333336</c:v>
                </c:pt>
                <c:pt idx="81">
                  <c:v>39249.375</c:v>
                </c:pt>
                <c:pt idx="82">
                  <c:v>39249.416666666664</c:v>
                </c:pt>
                <c:pt idx="83">
                  <c:v>39249.458333333343</c:v>
                </c:pt>
                <c:pt idx="84">
                  <c:v>39249.5</c:v>
                </c:pt>
                <c:pt idx="85">
                  <c:v>39249.541666666584</c:v>
                </c:pt>
                <c:pt idx="86">
                  <c:v>39249.583333333336</c:v>
                </c:pt>
                <c:pt idx="87">
                  <c:v>39249.624999999993</c:v>
                </c:pt>
                <c:pt idx="88">
                  <c:v>39249.666666666584</c:v>
                </c:pt>
                <c:pt idx="89">
                  <c:v>39249.708333333336</c:v>
                </c:pt>
                <c:pt idx="90">
                  <c:v>39249.75</c:v>
                </c:pt>
                <c:pt idx="91">
                  <c:v>39249.791666666133</c:v>
                </c:pt>
                <c:pt idx="92">
                  <c:v>39249.833333333336</c:v>
                </c:pt>
                <c:pt idx="93">
                  <c:v>39249.875</c:v>
                </c:pt>
                <c:pt idx="94">
                  <c:v>39249.916666666664</c:v>
                </c:pt>
                <c:pt idx="95">
                  <c:v>39249.958333333343</c:v>
                </c:pt>
                <c:pt idx="96">
                  <c:v>39250</c:v>
                </c:pt>
                <c:pt idx="97">
                  <c:v>39250.041666666584</c:v>
                </c:pt>
                <c:pt idx="98">
                  <c:v>39250.083333333336</c:v>
                </c:pt>
                <c:pt idx="99">
                  <c:v>39250.124999999993</c:v>
                </c:pt>
                <c:pt idx="100">
                  <c:v>39250.166666666584</c:v>
                </c:pt>
                <c:pt idx="101">
                  <c:v>39250.208333333336</c:v>
                </c:pt>
                <c:pt idx="102">
                  <c:v>39250.25</c:v>
                </c:pt>
                <c:pt idx="103">
                  <c:v>39250.291666666133</c:v>
                </c:pt>
                <c:pt idx="104">
                  <c:v>39250.333333333336</c:v>
                </c:pt>
                <c:pt idx="105">
                  <c:v>39250.375</c:v>
                </c:pt>
                <c:pt idx="106">
                  <c:v>39250.416666666664</c:v>
                </c:pt>
                <c:pt idx="107">
                  <c:v>39250.458333333343</c:v>
                </c:pt>
                <c:pt idx="108">
                  <c:v>39250.5</c:v>
                </c:pt>
                <c:pt idx="109">
                  <c:v>39250.541666666584</c:v>
                </c:pt>
                <c:pt idx="110">
                  <c:v>39250.583333333336</c:v>
                </c:pt>
                <c:pt idx="111">
                  <c:v>39250.624999999993</c:v>
                </c:pt>
                <c:pt idx="112">
                  <c:v>39250.666666666584</c:v>
                </c:pt>
                <c:pt idx="113">
                  <c:v>39250.708333333336</c:v>
                </c:pt>
                <c:pt idx="114">
                  <c:v>39250.75</c:v>
                </c:pt>
                <c:pt idx="115">
                  <c:v>39250.791666666133</c:v>
                </c:pt>
                <c:pt idx="116">
                  <c:v>39250.833333333336</c:v>
                </c:pt>
                <c:pt idx="117">
                  <c:v>39250.875</c:v>
                </c:pt>
                <c:pt idx="118">
                  <c:v>39250.916666666664</c:v>
                </c:pt>
                <c:pt idx="119">
                  <c:v>39250.958333333343</c:v>
                </c:pt>
                <c:pt idx="120">
                  <c:v>39251</c:v>
                </c:pt>
                <c:pt idx="121">
                  <c:v>39251.041666666584</c:v>
                </c:pt>
                <c:pt idx="122">
                  <c:v>39251.083333333336</c:v>
                </c:pt>
                <c:pt idx="123">
                  <c:v>39251.124999999993</c:v>
                </c:pt>
                <c:pt idx="124">
                  <c:v>39251.166666666584</c:v>
                </c:pt>
                <c:pt idx="125">
                  <c:v>39251.208333333336</c:v>
                </c:pt>
                <c:pt idx="126">
                  <c:v>39251.25</c:v>
                </c:pt>
                <c:pt idx="127">
                  <c:v>39251.291666666133</c:v>
                </c:pt>
                <c:pt idx="128">
                  <c:v>39251.333333333336</c:v>
                </c:pt>
                <c:pt idx="129">
                  <c:v>39251.375</c:v>
                </c:pt>
                <c:pt idx="130">
                  <c:v>39251.416666666664</c:v>
                </c:pt>
                <c:pt idx="131">
                  <c:v>39251.458333333343</c:v>
                </c:pt>
                <c:pt idx="132">
                  <c:v>39251.5</c:v>
                </c:pt>
                <c:pt idx="133">
                  <c:v>39251.541666666584</c:v>
                </c:pt>
                <c:pt idx="134">
                  <c:v>39251.583333333336</c:v>
                </c:pt>
                <c:pt idx="135">
                  <c:v>39251.624999999993</c:v>
                </c:pt>
                <c:pt idx="136">
                  <c:v>39251.666666666584</c:v>
                </c:pt>
                <c:pt idx="137">
                  <c:v>39251.708333333336</c:v>
                </c:pt>
                <c:pt idx="138">
                  <c:v>39251.75</c:v>
                </c:pt>
                <c:pt idx="139">
                  <c:v>39251.791666666133</c:v>
                </c:pt>
                <c:pt idx="140">
                  <c:v>39251.833333333336</c:v>
                </c:pt>
                <c:pt idx="141">
                  <c:v>39251.875</c:v>
                </c:pt>
                <c:pt idx="142">
                  <c:v>39251.916666666664</c:v>
                </c:pt>
                <c:pt idx="143">
                  <c:v>39251.958333333343</c:v>
                </c:pt>
              </c:numCache>
            </c:numRef>
          </c:xVal>
          <c:yVal>
            <c:numRef>
              <c:f>'[LOBO salinity and tides.xlsx]Data'!$H$951:$H$1094</c:f>
              <c:numCache>
                <c:formatCode>General</c:formatCode>
                <c:ptCount val="144"/>
                <c:pt idx="0">
                  <c:v>7.98</c:v>
                </c:pt>
                <c:pt idx="1">
                  <c:v>6.2</c:v>
                </c:pt>
                <c:pt idx="2">
                  <c:v>4.01</c:v>
                </c:pt>
                <c:pt idx="3">
                  <c:v>1.6300000000000001</c:v>
                </c:pt>
                <c:pt idx="4">
                  <c:v>-0.54</c:v>
                </c:pt>
                <c:pt idx="5">
                  <c:v>-1.7200000000000004</c:v>
                </c:pt>
                <c:pt idx="6">
                  <c:v>-1.8800000000000001</c:v>
                </c:pt>
                <c:pt idx="7">
                  <c:v>-0.86000000000000065</c:v>
                </c:pt>
                <c:pt idx="8">
                  <c:v>0.54</c:v>
                </c:pt>
                <c:pt idx="9">
                  <c:v>2.3499999999999988</c:v>
                </c:pt>
                <c:pt idx="10">
                  <c:v>4.03</c:v>
                </c:pt>
                <c:pt idx="11">
                  <c:v>5.48</c:v>
                </c:pt>
                <c:pt idx="12">
                  <c:v>6.28</c:v>
                </c:pt>
                <c:pt idx="13">
                  <c:v>6.17</c:v>
                </c:pt>
                <c:pt idx="14">
                  <c:v>5.38</c:v>
                </c:pt>
                <c:pt idx="15">
                  <c:v>4.34</c:v>
                </c:pt>
                <c:pt idx="16">
                  <c:v>3.3699999999999997</c:v>
                </c:pt>
                <c:pt idx="17">
                  <c:v>2.82</c:v>
                </c:pt>
                <c:pt idx="18">
                  <c:v>3.12</c:v>
                </c:pt>
                <c:pt idx="19">
                  <c:v>4.03</c:v>
                </c:pt>
                <c:pt idx="20">
                  <c:v>5.3199999999999985</c:v>
                </c:pt>
                <c:pt idx="21">
                  <c:v>6.92</c:v>
                </c:pt>
                <c:pt idx="22">
                  <c:v>8.31</c:v>
                </c:pt>
                <c:pt idx="23">
                  <c:v>9.18</c:v>
                </c:pt>
                <c:pt idx="24">
                  <c:v>8.98</c:v>
                </c:pt>
                <c:pt idx="25">
                  <c:v>7.76</c:v>
                </c:pt>
                <c:pt idx="26">
                  <c:v>5.76</c:v>
                </c:pt>
                <c:pt idx="27">
                  <c:v>3.3699999999999997</c:v>
                </c:pt>
                <c:pt idx="28">
                  <c:v>0.82000000000000062</c:v>
                </c:pt>
                <c:pt idx="29">
                  <c:v>-1.3900000000000001</c:v>
                </c:pt>
                <c:pt idx="30">
                  <c:v>-2.48</c:v>
                </c:pt>
                <c:pt idx="31">
                  <c:v>-2.38</c:v>
                </c:pt>
                <c:pt idx="32">
                  <c:v>-1.35</c:v>
                </c:pt>
                <c:pt idx="33">
                  <c:v>0.42000000000000032</c:v>
                </c:pt>
                <c:pt idx="34">
                  <c:v>2.4</c:v>
                </c:pt>
                <c:pt idx="35">
                  <c:v>4.28</c:v>
                </c:pt>
                <c:pt idx="36">
                  <c:v>5.79</c:v>
                </c:pt>
                <c:pt idx="37">
                  <c:v>6.6099999999999985</c:v>
                </c:pt>
                <c:pt idx="38">
                  <c:v>6.49</c:v>
                </c:pt>
                <c:pt idx="39">
                  <c:v>5.64</c:v>
                </c:pt>
                <c:pt idx="40">
                  <c:v>4.51</c:v>
                </c:pt>
                <c:pt idx="41">
                  <c:v>3.54</c:v>
                </c:pt>
                <c:pt idx="42">
                  <c:v>3.12</c:v>
                </c:pt>
                <c:pt idx="43">
                  <c:v>3.42</c:v>
                </c:pt>
                <c:pt idx="44">
                  <c:v>4.4000000000000004</c:v>
                </c:pt>
                <c:pt idx="45">
                  <c:v>5.8599999999999985</c:v>
                </c:pt>
                <c:pt idx="46">
                  <c:v>7.46</c:v>
                </c:pt>
                <c:pt idx="47">
                  <c:v>8.81</c:v>
                </c:pt>
                <c:pt idx="48">
                  <c:v>9.5</c:v>
                </c:pt>
                <c:pt idx="49">
                  <c:v>9.0500000000000007</c:v>
                </c:pt>
                <c:pt idx="50">
                  <c:v>7.72</c:v>
                </c:pt>
                <c:pt idx="51">
                  <c:v>5.58</c:v>
                </c:pt>
                <c:pt idx="52">
                  <c:v>3.13</c:v>
                </c:pt>
                <c:pt idx="53">
                  <c:v>0.42000000000000032</c:v>
                </c:pt>
                <c:pt idx="54">
                  <c:v>-1.6500000000000001</c:v>
                </c:pt>
                <c:pt idx="55">
                  <c:v>-2.57</c:v>
                </c:pt>
                <c:pt idx="56">
                  <c:v>-2.19</c:v>
                </c:pt>
                <c:pt idx="57">
                  <c:v>-0.9</c:v>
                </c:pt>
                <c:pt idx="58">
                  <c:v>1.04</c:v>
                </c:pt>
                <c:pt idx="59">
                  <c:v>2.9899999999999998</c:v>
                </c:pt>
                <c:pt idx="60">
                  <c:v>4.79</c:v>
                </c:pt>
                <c:pt idx="61">
                  <c:v>6.26</c:v>
                </c:pt>
                <c:pt idx="62">
                  <c:v>7</c:v>
                </c:pt>
                <c:pt idx="63">
                  <c:v>6.67</c:v>
                </c:pt>
                <c:pt idx="64">
                  <c:v>5.6199999999999966</c:v>
                </c:pt>
                <c:pt idx="65">
                  <c:v>4.4400000000000004</c:v>
                </c:pt>
                <c:pt idx="66">
                  <c:v>3.4499999999999997</c:v>
                </c:pt>
                <c:pt idx="67">
                  <c:v>3.07</c:v>
                </c:pt>
                <c:pt idx="68">
                  <c:v>3.4899999999999998</c:v>
                </c:pt>
                <c:pt idx="69">
                  <c:v>4.5199999999999996</c:v>
                </c:pt>
                <c:pt idx="70">
                  <c:v>6.01</c:v>
                </c:pt>
                <c:pt idx="71">
                  <c:v>7.48</c:v>
                </c:pt>
                <c:pt idx="72">
                  <c:v>8.7800000000000011</c:v>
                </c:pt>
                <c:pt idx="73">
                  <c:v>9.25</c:v>
                </c:pt>
                <c:pt idx="74">
                  <c:v>8.5500000000000007</c:v>
                </c:pt>
                <c:pt idx="75">
                  <c:v>7.06</c:v>
                </c:pt>
                <c:pt idx="76">
                  <c:v>4.96</c:v>
                </c:pt>
                <c:pt idx="77">
                  <c:v>2.42</c:v>
                </c:pt>
                <c:pt idx="78">
                  <c:v>-0.19000000000000006</c:v>
                </c:pt>
                <c:pt idx="79">
                  <c:v>-1.9800000000000091</c:v>
                </c:pt>
                <c:pt idx="80">
                  <c:v>-2.7600000000000002</c:v>
                </c:pt>
                <c:pt idx="81">
                  <c:v>-2.2000000000000002</c:v>
                </c:pt>
                <c:pt idx="82">
                  <c:v>-0.69000000000000061</c:v>
                </c:pt>
                <c:pt idx="83">
                  <c:v>1.28</c:v>
                </c:pt>
                <c:pt idx="84">
                  <c:v>3.22</c:v>
                </c:pt>
                <c:pt idx="85">
                  <c:v>4.99</c:v>
                </c:pt>
                <c:pt idx="86">
                  <c:v>6.31</c:v>
                </c:pt>
                <c:pt idx="87">
                  <c:v>6.7700000000000014</c:v>
                </c:pt>
                <c:pt idx="88">
                  <c:v>6.23</c:v>
                </c:pt>
                <c:pt idx="89">
                  <c:v>5.0999999999999996</c:v>
                </c:pt>
                <c:pt idx="90">
                  <c:v>3.94</c:v>
                </c:pt>
                <c:pt idx="91">
                  <c:v>3.02</c:v>
                </c:pt>
                <c:pt idx="92">
                  <c:v>2.75</c:v>
                </c:pt>
                <c:pt idx="93">
                  <c:v>3.19</c:v>
                </c:pt>
                <c:pt idx="94">
                  <c:v>4.3099999999999996</c:v>
                </c:pt>
                <c:pt idx="95">
                  <c:v>5.7700000000000014</c:v>
                </c:pt>
                <c:pt idx="96">
                  <c:v>7.25</c:v>
                </c:pt>
                <c:pt idx="97">
                  <c:v>8.34</c:v>
                </c:pt>
                <c:pt idx="98">
                  <c:v>8.6</c:v>
                </c:pt>
                <c:pt idx="99">
                  <c:v>7.7700000000000014</c:v>
                </c:pt>
                <c:pt idx="100">
                  <c:v>6.26</c:v>
                </c:pt>
                <c:pt idx="101">
                  <c:v>4.08</c:v>
                </c:pt>
                <c:pt idx="102">
                  <c:v>1.61</c:v>
                </c:pt>
                <c:pt idx="103">
                  <c:v>-0.85000000000000064</c:v>
                </c:pt>
                <c:pt idx="104">
                  <c:v>-2.29</c:v>
                </c:pt>
                <c:pt idx="105">
                  <c:v>-2.69</c:v>
                </c:pt>
                <c:pt idx="106">
                  <c:v>-1.84</c:v>
                </c:pt>
                <c:pt idx="107">
                  <c:v>-0.33000000000000268</c:v>
                </c:pt>
                <c:pt idx="108">
                  <c:v>1.6700000000000021</c:v>
                </c:pt>
                <c:pt idx="109">
                  <c:v>3.57</c:v>
                </c:pt>
                <c:pt idx="110">
                  <c:v>5.1499999999999995</c:v>
                </c:pt>
                <c:pt idx="111">
                  <c:v>6.29</c:v>
                </c:pt>
                <c:pt idx="112">
                  <c:v>6.49</c:v>
                </c:pt>
                <c:pt idx="113">
                  <c:v>5.81</c:v>
                </c:pt>
                <c:pt idx="114">
                  <c:v>4.6399999999999997</c:v>
                </c:pt>
                <c:pt idx="115">
                  <c:v>3.57</c:v>
                </c:pt>
                <c:pt idx="116">
                  <c:v>2.69</c:v>
                </c:pt>
                <c:pt idx="117">
                  <c:v>2.54</c:v>
                </c:pt>
                <c:pt idx="118">
                  <c:v>3.24</c:v>
                </c:pt>
                <c:pt idx="119">
                  <c:v>4.3199999999999985</c:v>
                </c:pt>
                <c:pt idx="120">
                  <c:v>5.6899999999999995</c:v>
                </c:pt>
                <c:pt idx="121">
                  <c:v>6.99</c:v>
                </c:pt>
                <c:pt idx="122">
                  <c:v>7.91</c:v>
                </c:pt>
                <c:pt idx="123">
                  <c:v>8.06</c:v>
                </c:pt>
                <c:pt idx="124">
                  <c:v>7.18</c:v>
                </c:pt>
                <c:pt idx="125">
                  <c:v>5.6099999999999985</c:v>
                </c:pt>
                <c:pt idx="126">
                  <c:v>3.44</c:v>
                </c:pt>
                <c:pt idx="127">
                  <c:v>1.1299999999999903</c:v>
                </c:pt>
                <c:pt idx="128">
                  <c:v>-0.99</c:v>
                </c:pt>
                <c:pt idx="129">
                  <c:v>-2.0499999999999998</c:v>
                </c:pt>
                <c:pt idx="130">
                  <c:v>-2.0699999999999998</c:v>
                </c:pt>
                <c:pt idx="131">
                  <c:v>-1.05</c:v>
                </c:pt>
                <c:pt idx="132">
                  <c:v>0.55000000000000004</c:v>
                </c:pt>
                <c:pt idx="133">
                  <c:v>2.3699999999999997</c:v>
                </c:pt>
                <c:pt idx="134">
                  <c:v>4.1899999999999995</c:v>
                </c:pt>
                <c:pt idx="135">
                  <c:v>5.64</c:v>
                </c:pt>
                <c:pt idx="136">
                  <c:v>6.49</c:v>
                </c:pt>
                <c:pt idx="137">
                  <c:v>6.49</c:v>
                </c:pt>
                <c:pt idx="138">
                  <c:v>5.7</c:v>
                </c:pt>
                <c:pt idx="139">
                  <c:v>4.51</c:v>
                </c:pt>
                <c:pt idx="140">
                  <c:v>3.46</c:v>
                </c:pt>
                <c:pt idx="141">
                  <c:v>2.7</c:v>
                </c:pt>
                <c:pt idx="142">
                  <c:v>2.72</c:v>
                </c:pt>
                <c:pt idx="143">
                  <c:v>3.3299999999999987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3854464"/>
        <c:axId val="83856000"/>
      </c:scatterChart>
      <c:valAx>
        <c:axId val="83854464"/>
        <c:scaling>
          <c:orientation val="minMax"/>
          <c:max val="39247"/>
          <c:min val="39246"/>
        </c:scaling>
        <c:delete val="1"/>
        <c:axPos val="b"/>
        <c:numFmt formatCode="[$-409]h:mm\ AM/PM;@" sourceLinked="0"/>
        <c:majorTickMark val="out"/>
        <c:minorTickMark val="none"/>
        <c:tickLblPos val="none"/>
        <c:crossAx val="83856000"/>
        <c:crossesAt val="-4"/>
        <c:crossBetween val="midCat"/>
        <c:majorUnit val="0.25"/>
      </c:valAx>
      <c:valAx>
        <c:axId val="83856000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600">
                    <a:latin typeface="Trebuchet MS" pitchFamily="34" charset="0"/>
                  </a:defRPr>
                </a:pPr>
                <a:r>
                  <a:rPr lang="en-US" sz="1600">
                    <a:latin typeface="Trebuchet MS" pitchFamily="34" charset="0"/>
                  </a:rPr>
                  <a:t>Tide Height (feet)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spPr>
          <a:ln w="38100">
            <a:solidFill>
              <a:schemeClr val="tx1"/>
            </a:solidFill>
          </a:ln>
        </c:spPr>
        <c:txPr>
          <a:bodyPr/>
          <a:lstStyle/>
          <a:p>
            <a:pPr>
              <a:defRPr sz="1600">
                <a:latin typeface="Trebuchet MS" pitchFamily="34" charset="0"/>
              </a:defRPr>
            </a:pPr>
            <a:endParaRPr lang="en-US"/>
          </a:p>
        </c:txPr>
        <c:crossAx val="83854464"/>
        <c:crosses val="autoZero"/>
        <c:crossBetween val="midCat"/>
      </c:valAx>
      <c:spPr>
        <a:ln w="38100">
          <a:solidFill>
            <a:sysClr val="windowText" lastClr="000000"/>
          </a:solidFill>
        </a:ln>
      </c:spPr>
    </c:plotArea>
    <c:plotVisOnly val="1"/>
    <c:dispBlanksAs val="gap"/>
    <c:showDLblsOverMax val="0"/>
  </c:chart>
  <c:spPr>
    <a:noFill/>
  </c:spPr>
  <c:externalData r:id="rId1">
    <c:autoUpdate val="0"/>
  </c:externalData>
</c:chartSpace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MOVIE_ONCLICK_URL" val="http://"/>
  <p:tag name="GENSWF_MOVIE_ONCLICK_URL_TARGET" val="_self"/>
  <p:tag name="GENSWF_MOVIE_PRESENTATION_END_URL" val="http://"/>
  <p:tag name="GENSWF_MOVIE_PRESENTATION_END_URL_TARGET" val="_self"/>
  <p:tag name="FLASHSPRING_PRESENTATION_REFERENCES" val=""/>
  <p:tag name="GENSWF_OUTPUT_FILE_NAME" val="LOBO exhibit for NANOOS portal"/>
</p:tagL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37009</TotalTime>
  <Words>16372</Words>
  <Application>Microsoft Office PowerPoint</Application>
  <PresentationFormat>On-screen Show (4:3)</PresentationFormat>
  <Paragraphs>3528</Paragraphs>
  <Slides>143</Slides>
  <Notes>143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143</vt:i4>
      </vt:variant>
    </vt:vector>
  </HeadingPairs>
  <TitlesOfParts>
    <vt:vector size="144" baseType="lpstr">
      <vt:lpstr>Custom Design</vt:lpstr>
      <vt:lpstr>Rhythms of Our Coastal Waters: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Rhythms of Our Coastal Waters</dc:title>
  <dc:creator>Sarah Mikulak</dc:creator>
  <cp:lastModifiedBy>Sarah Mikulak</cp:lastModifiedBy>
  <cp:revision>2534</cp:revision>
  <dcterms:created xsi:type="dcterms:W3CDTF">2008-01-12T21:47:04Z</dcterms:created>
  <dcterms:modified xsi:type="dcterms:W3CDTF">2011-12-14T20:20:52Z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